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37.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74.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ink/ink100.xml" ContentType="application/inkml+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7" r:id="rId4"/>
    <p:sldMasterId id="2147484425" r:id="rId5"/>
    <p:sldMasterId id="2147484448" r:id="rId6"/>
  </p:sldMasterIdLst>
  <p:notesMasterIdLst>
    <p:notesMasterId r:id="rId168"/>
  </p:notesMasterIdLst>
  <p:handoutMasterIdLst>
    <p:handoutMasterId r:id="rId169"/>
  </p:handoutMasterIdLst>
  <p:sldIdLst>
    <p:sldId id="1813" r:id="rId7"/>
    <p:sldId id="1683" r:id="rId8"/>
    <p:sldId id="1682" r:id="rId9"/>
    <p:sldId id="1790" r:id="rId10"/>
    <p:sldId id="1814" r:id="rId11"/>
    <p:sldId id="1815" r:id="rId12"/>
    <p:sldId id="1816" r:id="rId13"/>
    <p:sldId id="1720" r:id="rId14"/>
    <p:sldId id="1686" r:id="rId15"/>
    <p:sldId id="1687" r:id="rId16"/>
    <p:sldId id="1688" r:id="rId17"/>
    <p:sldId id="1689" r:id="rId18"/>
    <p:sldId id="1690" r:id="rId19"/>
    <p:sldId id="1691" r:id="rId20"/>
    <p:sldId id="1806" r:id="rId21"/>
    <p:sldId id="1807" r:id="rId22"/>
    <p:sldId id="1808" r:id="rId23"/>
    <p:sldId id="1809" r:id="rId24"/>
    <p:sldId id="1692" r:id="rId25"/>
    <p:sldId id="1803" r:id="rId26"/>
    <p:sldId id="1693" r:id="rId27"/>
    <p:sldId id="1797" r:id="rId28"/>
    <p:sldId id="1695" r:id="rId29"/>
    <p:sldId id="1727" r:id="rId30"/>
    <p:sldId id="1799" r:id="rId31"/>
    <p:sldId id="1798" r:id="rId32"/>
    <p:sldId id="1800" r:id="rId33"/>
    <p:sldId id="1696" r:id="rId34"/>
    <p:sldId id="1699" r:id="rId35"/>
    <p:sldId id="1801" r:id="rId36"/>
    <p:sldId id="1697" r:id="rId37"/>
    <p:sldId id="1714" r:id="rId38"/>
    <p:sldId id="1802" r:id="rId39"/>
    <p:sldId id="1698" r:id="rId40"/>
    <p:sldId id="1700" r:id="rId41"/>
    <p:sldId id="1694" r:id="rId42"/>
    <p:sldId id="1701" r:id="rId43"/>
    <p:sldId id="1715" r:id="rId44"/>
    <p:sldId id="1716" r:id="rId45"/>
    <p:sldId id="1702" r:id="rId46"/>
    <p:sldId id="1703" r:id="rId47"/>
    <p:sldId id="1704" r:id="rId48"/>
    <p:sldId id="1705" r:id="rId49"/>
    <p:sldId id="1706" r:id="rId50"/>
    <p:sldId id="1707" r:id="rId51"/>
    <p:sldId id="1708" r:id="rId52"/>
    <p:sldId id="1671" r:id="rId53"/>
    <p:sldId id="1672" r:id="rId54"/>
    <p:sldId id="1673" r:id="rId55"/>
    <p:sldId id="1674" r:id="rId56"/>
    <p:sldId id="1804" r:id="rId57"/>
    <p:sldId id="1728" r:id="rId58"/>
    <p:sldId id="1729" r:id="rId59"/>
    <p:sldId id="1730" r:id="rId60"/>
    <p:sldId id="1731" r:id="rId61"/>
    <p:sldId id="1709" r:id="rId62"/>
    <p:sldId id="1732" r:id="rId63"/>
    <p:sldId id="1817" r:id="rId64"/>
    <p:sldId id="1733" r:id="rId65"/>
    <p:sldId id="1734" r:id="rId66"/>
    <p:sldId id="1535" r:id="rId67"/>
    <p:sldId id="1536" r:id="rId68"/>
    <p:sldId id="1721" r:id="rId69"/>
    <p:sldId id="1713" r:id="rId70"/>
    <p:sldId id="1736" r:id="rId71"/>
    <p:sldId id="1737" r:id="rId72"/>
    <p:sldId id="1831" r:id="rId73"/>
    <p:sldId id="1832" r:id="rId74"/>
    <p:sldId id="1833" r:id="rId75"/>
    <p:sldId id="1834" r:id="rId76"/>
    <p:sldId id="1835" r:id="rId77"/>
    <p:sldId id="1836" r:id="rId78"/>
    <p:sldId id="1841" r:id="rId79"/>
    <p:sldId id="1718" r:id="rId80"/>
    <p:sldId id="1739" r:id="rId81"/>
    <p:sldId id="1738" r:id="rId82"/>
    <p:sldId id="1805" r:id="rId83"/>
    <p:sldId id="1735" r:id="rId84"/>
    <p:sldId id="1740" r:id="rId85"/>
    <p:sldId id="1741" r:id="rId86"/>
    <p:sldId id="1742" r:id="rId87"/>
    <p:sldId id="1743" r:id="rId88"/>
    <p:sldId id="1538" r:id="rId89"/>
    <p:sldId id="1744" r:id="rId90"/>
    <p:sldId id="1543" r:id="rId91"/>
    <p:sldId id="1745" r:id="rId92"/>
    <p:sldId id="1561" r:id="rId93"/>
    <p:sldId id="1562" r:id="rId94"/>
    <p:sldId id="1563" r:id="rId95"/>
    <p:sldId id="1564" r:id="rId96"/>
    <p:sldId id="1567" r:id="rId97"/>
    <p:sldId id="1569" r:id="rId98"/>
    <p:sldId id="1746" r:id="rId99"/>
    <p:sldId id="1793" r:id="rId100"/>
    <p:sldId id="1475" r:id="rId101"/>
    <p:sldId id="1794" r:id="rId102"/>
    <p:sldId id="1631" r:id="rId103"/>
    <p:sldId id="1818" r:id="rId104"/>
    <p:sldId id="1819" r:id="rId105"/>
    <p:sldId id="1820" r:id="rId106"/>
    <p:sldId id="1822" r:id="rId107"/>
    <p:sldId id="1823" r:id="rId108"/>
    <p:sldId id="1821" r:id="rId109"/>
    <p:sldId id="1824" r:id="rId110"/>
    <p:sldId id="1633" r:id="rId111"/>
    <p:sldId id="1533" r:id="rId112"/>
    <p:sldId id="1570" r:id="rId113"/>
    <p:sldId id="1761" r:id="rId114"/>
    <p:sldId id="1771" r:id="rId115"/>
    <p:sldId id="1768" r:id="rId116"/>
    <p:sldId id="1777" r:id="rId117"/>
    <p:sldId id="1776" r:id="rId118"/>
    <p:sldId id="1775" r:id="rId119"/>
    <p:sldId id="1762" r:id="rId120"/>
    <p:sldId id="1779" r:id="rId121"/>
    <p:sldId id="1781" r:id="rId122"/>
    <p:sldId id="1825" r:id="rId123"/>
    <p:sldId id="1780" r:id="rId124"/>
    <p:sldId id="1778" r:id="rId125"/>
    <p:sldId id="1826" r:id="rId126"/>
    <p:sldId id="1828" r:id="rId127"/>
    <p:sldId id="1782" r:id="rId128"/>
    <p:sldId id="1627" r:id="rId129"/>
    <p:sldId id="1760" r:id="rId130"/>
    <p:sldId id="1783" r:id="rId131"/>
    <p:sldId id="1787" r:id="rId132"/>
    <p:sldId id="1786" r:id="rId133"/>
    <p:sldId id="1830" r:id="rId134"/>
    <p:sldId id="1770" r:id="rId135"/>
    <p:sldId id="1763" r:id="rId136"/>
    <p:sldId id="1759" r:id="rId137"/>
    <p:sldId id="1772" r:id="rId138"/>
    <p:sldId id="1827" r:id="rId139"/>
    <p:sldId id="1765" r:id="rId140"/>
    <p:sldId id="1576" r:id="rId141"/>
    <p:sldId id="1600" r:id="rId142"/>
    <p:sldId id="1490" r:id="rId143"/>
    <p:sldId id="1795" r:id="rId144"/>
    <p:sldId id="1796" r:id="rId145"/>
    <p:sldId id="1624" r:id="rId146"/>
    <p:sldId id="1758" r:id="rId147"/>
    <p:sldId id="1788" r:id="rId148"/>
    <p:sldId id="1618" r:id="rId149"/>
    <p:sldId id="1492" r:id="rId150"/>
    <p:sldId id="1789" r:id="rId151"/>
    <p:sldId id="1469" r:id="rId152"/>
    <p:sldId id="1578" r:id="rId153"/>
    <p:sldId id="1829" r:id="rId154"/>
    <p:sldId id="1626" r:id="rId155"/>
    <p:sldId id="1681" r:id="rId156"/>
    <p:sldId id="1467" r:id="rId157"/>
    <p:sldId id="1468" r:id="rId158"/>
    <p:sldId id="1607" r:id="rId159"/>
    <p:sldId id="1608" r:id="rId160"/>
    <p:sldId id="1609" r:id="rId161"/>
    <p:sldId id="1723" r:id="rId162"/>
    <p:sldId id="1837" r:id="rId163"/>
    <p:sldId id="1838" r:id="rId164"/>
    <p:sldId id="1839" r:id="rId165"/>
    <p:sldId id="1840" r:id="rId166"/>
    <p:sldId id="1842" r:id="rId167"/>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A073DAE3-B461-442F-A3D3-6642BD875E45}">
          <p14:sldIdLst>
            <p14:sldId id="1813"/>
            <p14:sldId id="1683"/>
            <p14:sldId id="1682"/>
            <p14:sldId id="1790"/>
            <p14:sldId id="1814"/>
            <p14:sldId id="1815"/>
            <p14:sldId id="1816"/>
            <p14:sldId id="1720"/>
            <p14:sldId id="1686"/>
            <p14:sldId id="1687"/>
            <p14:sldId id="1688"/>
            <p14:sldId id="1689"/>
            <p14:sldId id="1690"/>
            <p14:sldId id="1691"/>
            <p14:sldId id="1806"/>
            <p14:sldId id="1807"/>
            <p14:sldId id="1808"/>
            <p14:sldId id="1809"/>
            <p14:sldId id="1692"/>
            <p14:sldId id="1803"/>
            <p14:sldId id="1693"/>
            <p14:sldId id="1797"/>
            <p14:sldId id="1695"/>
            <p14:sldId id="1727"/>
            <p14:sldId id="1799"/>
            <p14:sldId id="1798"/>
            <p14:sldId id="1800"/>
            <p14:sldId id="1696"/>
            <p14:sldId id="1699"/>
            <p14:sldId id="1801"/>
            <p14:sldId id="1697"/>
            <p14:sldId id="1714"/>
            <p14:sldId id="1802"/>
            <p14:sldId id="1698"/>
            <p14:sldId id="1700"/>
            <p14:sldId id="1694"/>
            <p14:sldId id="1701"/>
            <p14:sldId id="1715"/>
            <p14:sldId id="1716"/>
            <p14:sldId id="1702"/>
            <p14:sldId id="1703"/>
            <p14:sldId id="1704"/>
            <p14:sldId id="1705"/>
            <p14:sldId id="1706"/>
            <p14:sldId id="1707"/>
            <p14:sldId id="1708"/>
            <p14:sldId id="1671"/>
            <p14:sldId id="1672"/>
            <p14:sldId id="1673"/>
            <p14:sldId id="1674"/>
            <p14:sldId id="1804"/>
            <p14:sldId id="1728"/>
            <p14:sldId id="1729"/>
            <p14:sldId id="1730"/>
            <p14:sldId id="1731"/>
            <p14:sldId id="1709"/>
            <p14:sldId id="1732"/>
            <p14:sldId id="1817"/>
            <p14:sldId id="1733"/>
            <p14:sldId id="1734"/>
          </p14:sldIdLst>
        </p14:section>
        <p14:section name="Developer's Introduction" id="{279669FC-65E4-3840-AA5A-AFFD5EA5B288}">
          <p14:sldIdLst>
            <p14:sldId id="1535"/>
            <p14:sldId id="1536"/>
            <p14:sldId id="1721"/>
            <p14:sldId id="1713"/>
            <p14:sldId id="1736"/>
            <p14:sldId id="1737"/>
            <p14:sldId id="1831"/>
            <p14:sldId id="1832"/>
            <p14:sldId id="1833"/>
            <p14:sldId id="1834"/>
            <p14:sldId id="1835"/>
            <p14:sldId id="1836"/>
            <p14:sldId id="1841"/>
            <p14:sldId id="1718"/>
            <p14:sldId id="1739"/>
            <p14:sldId id="1738"/>
            <p14:sldId id="1805"/>
            <p14:sldId id="1735"/>
            <p14:sldId id="1740"/>
            <p14:sldId id="1741"/>
            <p14:sldId id="1742"/>
            <p14:sldId id="1743"/>
            <p14:sldId id="1538"/>
            <p14:sldId id="1744"/>
            <p14:sldId id="1543"/>
            <p14:sldId id="1745"/>
            <p14:sldId id="1561"/>
            <p14:sldId id="1562"/>
            <p14:sldId id="1563"/>
            <p14:sldId id="1564"/>
            <p14:sldId id="1567"/>
            <p14:sldId id="1569"/>
            <p14:sldId id="1746"/>
            <p14:sldId id="1793"/>
            <p14:sldId id="1475"/>
            <p14:sldId id="1794"/>
            <p14:sldId id="1631"/>
            <p14:sldId id="1818"/>
            <p14:sldId id="1819"/>
            <p14:sldId id="1820"/>
            <p14:sldId id="1822"/>
            <p14:sldId id="1823"/>
            <p14:sldId id="1821"/>
            <p14:sldId id="1824"/>
            <p14:sldId id="1633"/>
            <p14:sldId id="1533"/>
            <p14:sldId id="1570"/>
            <p14:sldId id="1761"/>
            <p14:sldId id="1771"/>
            <p14:sldId id="1768"/>
            <p14:sldId id="1777"/>
            <p14:sldId id="1776"/>
            <p14:sldId id="1775"/>
            <p14:sldId id="1762"/>
            <p14:sldId id="1779"/>
            <p14:sldId id="1781"/>
            <p14:sldId id="1825"/>
            <p14:sldId id="1780"/>
            <p14:sldId id="1778"/>
            <p14:sldId id="1826"/>
            <p14:sldId id="1828"/>
            <p14:sldId id="1782"/>
            <p14:sldId id="1627"/>
            <p14:sldId id="1760"/>
            <p14:sldId id="1783"/>
            <p14:sldId id="1787"/>
            <p14:sldId id="1786"/>
            <p14:sldId id="1830"/>
            <p14:sldId id="1770"/>
            <p14:sldId id="1763"/>
            <p14:sldId id="1759"/>
            <p14:sldId id="1772"/>
            <p14:sldId id="1827"/>
            <p14:sldId id="1765"/>
            <p14:sldId id="1576"/>
            <p14:sldId id="1600"/>
            <p14:sldId id="1490"/>
            <p14:sldId id="1795"/>
            <p14:sldId id="1796"/>
            <p14:sldId id="1624"/>
            <p14:sldId id="1758"/>
            <p14:sldId id="1788"/>
            <p14:sldId id="1618"/>
            <p14:sldId id="1492"/>
            <p14:sldId id="1789"/>
            <p14:sldId id="1469"/>
            <p14:sldId id="1578"/>
            <p14:sldId id="1829"/>
            <p14:sldId id="1626"/>
            <p14:sldId id="1681"/>
            <p14:sldId id="1467"/>
            <p14:sldId id="1468"/>
            <p14:sldId id="1607"/>
            <p14:sldId id="1608"/>
            <p14:sldId id="1609"/>
            <p14:sldId id="1723"/>
            <p14:sldId id="1837"/>
            <p14:sldId id="1838"/>
            <p14:sldId id="1839"/>
            <p14:sldId id="1840"/>
            <p14:sldId id="18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009E"/>
    <a:srgbClr val="E3008C"/>
    <a:srgbClr val="E6AF00"/>
    <a:srgbClr val="FF9393"/>
    <a:srgbClr val="FFFFFF"/>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9" autoAdjust="0"/>
    <p:restoredTop sz="79931" autoAdjust="0"/>
  </p:normalViewPr>
  <p:slideViewPr>
    <p:cSldViewPr>
      <p:cViewPr varScale="1">
        <p:scale>
          <a:sx n="77" d="100"/>
          <a:sy n="77" d="100"/>
        </p:scale>
        <p:origin x="1056"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886" y="4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notesMaster" Target="notesMasters/notesMaster1.xml"/><Relationship Id="rId169" Type="http://schemas.openxmlformats.org/officeDocument/2006/relationships/handoutMaster" Target="handoutMasters/handoutMaster1.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70" Type="http://schemas.openxmlformats.org/officeDocument/2006/relationships/commentAuthors" Target="commentAuthors.xml"/><Relationship Id="rId171" Type="http://schemas.openxmlformats.org/officeDocument/2006/relationships/presProps" Target="presProps.xml"/><Relationship Id="rId172" Type="http://schemas.openxmlformats.org/officeDocument/2006/relationships/viewProps" Target="viewProps.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173" Type="http://schemas.openxmlformats.org/officeDocument/2006/relationships/theme" Target="theme/theme1.xml"/><Relationship Id="rId174" Type="http://schemas.openxmlformats.org/officeDocument/2006/relationships/tableStyles" Target="tableStyles.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40" Type="http://schemas.openxmlformats.org/officeDocument/2006/relationships/slide" Target="slides/slide134.xml"/><Relationship Id="rId141" Type="http://schemas.openxmlformats.org/officeDocument/2006/relationships/slide" Target="slides/slide13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EE7C0E-06AE-49CF-A411-CEBE4F3539C3}" type="doc">
      <dgm:prSet loTypeId="urn:microsoft.com/office/officeart/2011/layout/HexagonRadial" loCatId="cycle" qsTypeId="urn:microsoft.com/office/officeart/2005/8/quickstyle/simple2" qsCatId="simple" csTypeId="urn:microsoft.com/office/officeart/2005/8/colors/colorful3" csCatId="colorful" phldr="1"/>
      <dgm:spPr/>
      <dgm:t>
        <a:bodyPr/>
        <a:lstStyle/>
        <a:p>
          <a:endParaRPr lang="en-US"/>
        </a:p>
      </dgm:t>
    </dgm:pt>
    <dgm:pt modelId="{599D9797-3526-4394-ADAB-E9AF8D430332}">
      <dgm:prSet phldrT="[Text]" custT="1"/>
      <dgm:spPr>
        <a:solidFill>
          <a:srgbClr val="EE08AC"/>
        </a:solidFill>
        <a:ln>
          <a:solidFill>
            <a:schemeClr val="bg1">
              <a:lumMod val="50000"/>
            </a:schemeClr>
          </a:solidFill>
        </a:ln>
      </dgm:spPr>
      <dgm:t>
        <a:bodyPr/>
        <a:lstStyle/>
        <a:p>
          <a:endParaRPr lang="en-US" sz="1800" dirty="0">
            <a:latin typeface="+mj-lt"/>
          </a:endParaRPr>
        </a:p>
        <a:p>
          <a:r>
            <a:rPr lang="en-US" sz="1800" dirty="0">
              <a:latin typeface="+mj-lt"/>
            </a:rPr>
            <a:t>Cognitive Skills</a:t>
          </a:r>
        </a:p>
      </dgm:t>
    </dgm:pt>
    <dgm:pt modelId="{5230E309-E356-494C-BCE2-73C23742FECC}" type="parTrans" cxnId="{D3774E18-E840-42FF-B89F-A61B814892C8}">
      <dgm:prSet/>
      <dgm:spPr/>
      <dgm:t>
        <a:bodyPr/>
        <a:lstStyle/>
        <a:p>
          <a:endParaRPr lang="en-US" sz="2400">
            <a:latin typeface="+mj-lt"/>
          </a:endParaRPr>
        </a:p>
      </dgm:t>
    </dgm:pt>
    <dgm:pt modelId="{04510112-77BA-4C49-9A7B-AE0B8A598157}" type="sibTrans" cxnId="{D3774E18-E840-42FF-B89F-A61B814892C8}">
      <dgm:prSet/>
      <dgm:spPr/>
      <dgm:t>
        <a:bodyPr/>
        <a:lstStyle/>
        <a:p>
          <a:endParaRPr lang="en-US" sz="2400">
            <a:latin typeface="+mj-lt"/>
          </a:endParaRPr>
        </a:p>
      </dgm:t>
    </dgm:pt>
    <dgm:pt modelId="{39AFDAD3-3982-47AF-8328-49CD0F199698}">
      <dgm:prSet phldrT="[Text]" custT="1"/>
      <dgm:spPr>
        <a:solidFill>
          <a:srgbClr val="7030A0"/>
        </a:solidFill>
        <a:ln>
          <a:solidFill>
            <a:schemeClr val="bg1">
              <a:lumMod val="50000"/>
            </a:schemeClr>
          </a:solidFill>
        </a:ln>
      </dgm:spPr>
      <dgm:t>
        <a:bodyPr/>
        <a:lstStyle/>
        <a:p>
          <a:endParaRPr lang="en-US" sz="1800" dirty="0">
            <a:latin typeface="+mj-lt"/>
          </a:endParaRPr>
        </a:p>
        <a:p>
          <a:r>
            <a:rPr lang="en-US" sz="1800" dirty="0">
              <a:latin typeface="+mj-lt"/>
            </a:rPr>
            <a:t>Learn</a:t>
          </a:r>
        </a:p>
      </dgm:t>
    </dgm:pt>
    <dgm:pt modelId="{4F8C1F85-FF6F-4D8F-A269-9E8FE7F74522}" type="parTrans" cxnId="{0B7AC3EB-CC5E-4F59-9C05-6A855F45D646}">
      <dgm:prSet/>
      <dgm:spPr/>
      <dgm:t>
        <a:bodyPr/>
        <a:lstStyle/>
        <a:p>
          <a:endParaRPr lang="en-US" sz="2400">
            <a:latin typeface="+mj-lt"/>
          </a:endParaRPr>
        </a:p>
      </dgm:t>
    </dgm:pt>
    <dgm:pt modelId="{905F16E7-13C8-4E89-AA88-FECDA8C962B9}" type="sibTrans" cxnId="{0B7AC3EB-CC5E-4F59-9C05-6A855F45D646}">
      <dgm:prSet/>
      <dgm:spPr/>
      <dgm:t>
        <a:bodyPr/>
        <a:lstStyle/>
        <a:p>
          <a:endParaRPr lang="en-US" sz="2400">
            <a:latin typeface="+mj-lt"/>
          </a:endParaRPr>
        </a:p>
      </dgm:t>
    </dgm:pt>
    <dgm:pt modelId="{615D593D-C5BC-4AF4-A94E-C3F63CEA4CF6}">
      <dgm:prSet phldrT="[Text]" custT="1"/>
      <dgm:spPr>
        <a:ln>
          <a:solidFill>
            <a:schemeClr val="bg1">
              <a:lumMod val="50000"/>
            </a:schemeClr>
          </a:solidFill>
        </a:ln>
      </dgm:spPr>
      <dgm:t>
        <a:bodyPr/>
        <a:lstStyle/>
        <a:p>
          <a:pPr>
            <a:lnSpc>
              <a:spcPct val="90000"/>
            </a:lnSpc>
            <a:spcAft>
              <a:spcPts val="0"/>
            </a:spcAft>
          </a:pPr>
          <a:endParaRPr lang="en-US" sz="1800" dirty="0">
            <a:latin typeface="+mj-lt"/>
          </a:endParaRPr>
        </a:p>
        <a:p>
          <a:pPr>
            <a:lnSpc>
              <a:spcPct val="90000"/>
            </a:lnSpc>
            <a:spcAft>
              <a:spcPts val="0"/>
            </a:spcAft>
          </a:pPr>
          <a:r>
            <a:rPr lang="en-US" sz="1800" dirty="0">
              <a:latin typeface="+mj-lt"/>
            </a:rPr>
            <a:t>See</a:t>
          </a:r>
        </a:p>
      </dgm:t>
    </dgm:pt>
    <dgm:pt modelId="{650E5571-B613-4C19-9110-2ED3787CF08B}" type="parTrans" cxnId="{D57EF164-2737-48A4-9C91-DF03677D6259}">
      <dgm:prSet/>
      <dgm:spPr/>
      <dgm:t>
        <a:bodyPr/>
        <a:lstStyle/>
        <a:p>
          <a:endParaRPr lang="en-US" sz="2400">
            <a:latin typeface="+mj-lt"/>
          </a:endParaRPr>
        </a:p>
      </dgm:t>
    </dgm:pt>
    <dgm:pt modelId="{1D0A2DAA-4927-41A5-8C4E-F9231AAE3CA6}" type="sibTrans" cxnId="{D57EF164-2737-48A4-9C91-DF03677D6259}">
      <dgm:prSet/>
      <dgm:spPr/>
      <dgm:t>
        <a:bodyPr/>
        <a:lstStyle/>
        <a:p>
          <a:endParaRPr lang="en-US" sz="2400">
            <a:latin typeface="+mj-lt"/>
          </a:endParaRPr>
        </a:p>
      </dgm:t>
    </dgm:pt>
    <dgm:pt modelId="{005F444D-801C-4A0D-9DB6-7E3C5CC18782}">
      <dgm:prSet phldrT="[Text]" custT="1"/>
      <dgm:spPr>
        <a:solidFill>
          <a:srgbClr val="0071FA"/>
        </a:solidFill>
        <a:ln>
          <a:solidFill>
            <a:schemeClr val="bg1">
              <a:lumMod val="50000"/>
            </a:schemeClr>
          </a:solidFill>
        </a:ln>
      </dgm:spPr>
      <dgm:t>
        <a:bodyPr/>
        <a:lstStyle/>
        <a:p>
          <a:endParaRPr lang="en-US" sz="1800" dirty="0">
            <a:latin typeface="+mj-lt"/>
          </a:endParaRPr>
        </a:p>
        <a:p>
          <a:r>
            <a:rPr lang="en-US" sz="1800" dirty="0">
              <a:latin typeface="+mj-lt"/>
            </a:rPr>
            <a:t>Converse</a:t>
          </a:r>
        </a:p>
      </dgm:t>
    </dgm:pt>
    <dgm:pt modelId="{F62E5293-CF29-460C-B092-F749C369AAC4}" type="parTrans" cxnId="{F14AEF22-66C7-427E-9ADB-BFBF381FA12A}">
      <dgm:prSet/>
      <dgm:spPr/>
      <dgm:t>
        <a:bodyPr/>
        <a:lstStyle/>
        <a:p>
          <a:endParaRPr lang="en-US" sz="2400">
            <a:latin typeface="+mj-lt"/>
          </a:endParaRPr>
        </a:p>
      </dgm:t>
    </dgm:pt>
    <dgm:pt modelId="{CB7EA1B8-9C13-4FA8-B40E-903F12B29266}" type="sibTrans" cxnId="{F14AEF22-66C7-427E-9ADB-BFBF381FA12A}">
      <dgm:prSet/>
      <dgm:spPr/>
      <dgm:t>
        <a:bodyPr/>
        <a:lstStyle/>
        <a:p>
          <a:endParaRPr lang="en-US" sz="2400">
            <a:latin typeface="+mj-lt"/>
          </a:endParaRPr>
        </a:p>
      </dgm:t>
    </dgm:pt>
    <dgm:pt modelId="{73DD783E-AC36-4BA7-9207-4E9A78C0500B}">
      <dgm:prSet phldrT="[Text]" custT="1"/>
      <dgm:spPr>
        <a:solidFill>
          <a:srgbClr val="00B050"/>
        </a:solidFill>
        <a:ln>
          <a:solidFill>
            <a:schemeClr val="bg1">
              <a:lumMod val="50000"/>
            </a:schemeClr>
          </a:solidFill>
        </a:ln>
      </dgm:spPr>
      <dgm:t>
        <a:bodyPr/>
        <a:lstStyle/>
        <a:p>
          <a:endParaRPr lang="en-US" sz="1800" dirty="0">
            <a:latin typeface="+mj-lt"/>
          </a:endParaRPr>
        </a:p>
        <a:p>
          <a:r>
            <a:rPr lang="en-US" sz="1800" dirty="0">
              <a:latin typeface="+mj-lt"/>
            </a:rPr>
            <a:t>Hear</a:t>
          </a:r>
        </a:p>
      </dgm:t>
    </dgm:pt>
    <dgm:pt modelId="{DEB1CA1B-CEC6-446D-B175-9D5891B60AE3}" type="parTrans" cxnId="{C2C44DED-1CA3-4372-8EAC-45FACD6D41BE}">
      <dgm:prSet/>
      <dgm:spPr/>
      <dgm:t>
        <a:bodyPr/>
        <a:lstStyle/>
        <a:p>
          <a:endParaRPr lang="en-US" sz="2400">
            <a:latin typeface="+mj-lt"/>
          </a:endParaRPr>
        </a:p>
      </dgm:t>
    </dgm:pt>
    <dgm:pt modelId="{CB780F2E-EB5B-4CCD-AD27-EBE4982D3C28}" type="sibTrans" cxnId="{C2C44DED-1CA3-4372-8EAC-45FACD6D41BE}">
      <dgm:prSet/>
      <dgm:spPr/>
      <dgm:t>
        <a:bodyPr/>
        <a:lstStyle/>
        <a:p>
          <a:endParaRPr lang="en-US" sz="2400">
            <a:latin typeface="+mj-lt"/>
          </a:endParaRPr>
        </a:p>
      </dgm:t>
    </dgm:pt>
    <dgm:pt modelId="{D3F8F168-ACBF-48C1-B1D2-DA982DFDDBE0}">
      <dgm:prSet phldrT="[Text]" custT="1"/>
      <dgm:spPr>
        <a:solidFill>
          <a:srgbClr val="008272"/>
        </a:solidFill>
        <a:ln>
          <a:solidFill>
            <a:schemeClr val="bg1">
              <a:lumMod val="50000"/>
            </a:schemeClr>
          </a:solidFill>
        </a:ln>
      </dgm:spPr>
      <dgm:t>
        <a:bodyPr/>
        <a:lstStyle/>
        <a:p>
          <a:endParaRPr lang="en-US" sz="1800" dirty="0">
            <a:latin typeface="+mj-lt"/>
          </a:endParaRPr>
        </a:p>
        <a:p>
          <a:r>
            <a:rPr lang="en-US" sz="1800" dirty="0">
              <a:latin typeface="+mj-lt"/>
            </a:rPr>
            <a:t>Discover</a:t>
          </a:r>
        </a:p>
      </dgm:t>
    </dgm:pt>
    <dgm:pt modelId="{716E2DE8-D5BE-49ED-8EF0-E4E6CF21CC85}" type="parTrans" cxnId="{7B2AE569-EC37-4FBD-9339-B7EA483B52BD}">
      <dgm:prSet/>
      <dgm:spPr/>
      <dgm:t>
        <a:bodyPr/>
        <a:lstStyle/>
        <a:p>
          <a:endParaRPr lang="en-US" sz="2400">
            <a:latin typeface="+mj-lt"/>
          </a:endParaRPr>
        </a:p>
      </dgm:t>
    </dgm:pt>
    <dgm:pt modelId="{2617595E-AF2A-45F3-9E52-3470F5233B36}" type="sibTrans" cxnId="{7B2AE569-EC37-4FBD-9339-B7EA483B52BD}">
      <dgm:prSet/>
      <dgm:spPr/>
      <dgm:t>
        <a:bodyPr/>
        <a:lstStyle/>
        <a:p>
          <a:endParaRPr lang="en-US" sz="2400">
            <a:latin typeface="+mj-lt"/>
          </a:endParaRPr>
        </a:p>
      </dgm:t>
    </dgm:pt>
    <dgm:pt modelId="{B94C6DF4-09FE-48C1-9922-B86980EFBE2B}">
      <dgm:prSet phldrT="[Text]" custT="1"/>
      <dgm:spPr>
        <a:solidFill>
          <a:srgbClr val="D83B01"/>
        </a:solidFill>
        <a:ln>
          <a:solidFill>
            <a:schemeClr val="bg1">
              <a:lumMod val="50000"/>
            </a:schemeClr>
          </a:solidFill>
        </a:ln>
      </dgm:spPr>
      <dgm:t>
        <a:bodyPr/>
        <a:lstStyle/>
        <a:p>
          <a:endParaRPr lang="en-US" sz="1800" dirty="0">
            <a:latin typeface="+mj-lt"/>
          </a:endParaRPr>
        </a:p>
        <a:p>
          <a:r>
            <a:rPr lang="en-US" sz="1800" dirty="0">
              <a:latin typeface="+mj-lt"/>
            </a:rPr>
            <a:t>Reason</a:t>
          </a:r>
        </a:p>
      </dgm:t>
    </dgm:pt>
    <dgm:pt modelId="{C9FFA67F-57A7-4DEF-9B6F-2AF99A345E52}" type="parTrans" cxnId="{E5E82CA6-780B-456E-8F65-145F8B7550F6}">
      <dgm:prSet/>
      <dgm:spPr/>
      <dgm:t>
        <a:bodyPr/>
        <a:lstStyle/>
        <a:p>
          <a:endParaRPr lang="en-US" sz="2400">
            <a:latin typeface="+mj-lt"/>
          </a:endParaRPr>
        </a:p>
      </dgm:t>
    </dgm:pt>
    <dgm:pt modelId="{B0A28C0D-CDEC-4AFD-9D74-C5D477005FA5}" type="sibTrans" cxnId="{E5E82CA6-780B-456E-8F65-145F8B7550F6}">
      <dgm:prSet/>
      <dgm:spPr/>
      <dgm:t>
        <a:bodyPr/>
        <a:lstStyle/>
        <a:p>
          <a:endParaRPr lang="en-US" sz="2400">
            <a:latin typeface="+mj-lt"/>
          </a:endParaRPr>
        </a:p>
      </dgm:t>
    </dgm:pt>
    <dgm:pt modelId="{D09EB1B0-7832-45F5-8381-78B56A8B6C5D}" type="pres">
      <dgm:prSet presAssocID="{3FEE7C0E-06AE-49CF-A411-CEBE4F3539C3}" presName="Name0" presStyleCnt="0">
        <dgm:presLayoutVars>
          <dgm:chMax val="1"/>
          <dgm:chPref val="1"/>
          <dgm:dir/>
          <dgm:animOne val="branch"/>
          <dgm:animLvl val="lvl"/>
        </dgm:presLayoutVars>
      </dgm:prSet>
      <dgm:spPr/>
      <dgm:t>
        <a:bodyPr/>
        <a:lstStyle/>
        <a:p>
          <a:endParaRPr lang="en-US"/>
        </a:p>
      </dgm:t>
    </dgm:pt>
    <dgm:pt modelId="{2EA1375C-2287-490B-8D5A-26912D948513}" type="pres">
      <dgm:prSet presAssocID="{599D9797-3526-4394-ADAB-E9AF8D430332}" presName="Parent" presStyleLbl="node0" presStyleIdx="0" presStyleCnt="1">
        <dgm:presLayoutVars>
          <dgm:chMax val="6"/>
          <dgm:chPref val="6"/>
        </dgm:presLayoutVars>
      </dgm:prSet>
      <dgm:spPr/>
      <dgm:t>
        <a:bodyPr/>
        <a:lstStyle/>
        <a:p>
          <a:endParaRPr lang="en-US"/>
        </a:p>
      </dgm:t>
    </dgm:pt>
    <dgm:pt modelId="{DE49CEC0-F09B-4C85-BD5D-561ED6F390A2}" type="pres">
      <dgm:prSet presAssocID="{615D593D-C5BC-4AF4-A94E-C3F63CEA4CF6}" presName="Accent1" presStyleCnt="0"/>
      <dgm:spPr/>
    </dgm:pt>
    <dgm:pt modelId="{DD8DFB24-6349-4B71-BD14-3CBA651AA776}" type="pres">
      <dgm:prSet presAssocID="{615D593D-C5BC-4AF4-A94E-C3F63CEA4CF6}" presName="Accent" presStyleLbl="bgShp" presStyleIdx="0" presStyleCnt="6"/>
      <dgm:spPr/>
    </dgm:pt>
    <dgm:pt modelId="{9F76A3A7-4E95-4BC6-9478-9CFEFBB0D050}" type="pres">
      <dgm:prSet presAssocID="{615D593D-C5BC-4AF4-A94E-C3F63CEA4CF6}" presName="Child1" presStyleLbl="node1" presStyleIdx="0" presStyleCnt="6">
        <dgm:presLayoutVars>
          <dgm:chMax val="0"/>
          <dgm:chPref val="0"/>
          <dgm:bulletEnabled val="1"/>
        </dgm:presLayoutVars>
      </dgm:prSet>
      <dgm:spPr/>
      <dgm:t>
        <a:bodyPr/>
        <a:lstStyle/>
        <a:p>
          <a:endParaRPr lang="en-US"/>
        </a:p>
      </dgm:t>
    </dgm:pt>
    <dgm:pt modelId="{A984E9CE-5FFF-4BD3-833C-439189C234DA}" type="pres">
      <dgm:prSet presAssocID="{73DD783E-AC36-4BA7-9207-4E9A78C0500B}" presName="Accent2" presStyleCnt="0"/>
      <dgm:spPr/>
    </dgm:pt>
    <dgm:pt modelId="{E4F477AF-292F-45C3-A5B1-2D3A17285125}" type="pres">
      <dgm:prSet presAssocID="{73DD783E-AC36-4BA7-9207-4E9A78C0500B}" presName="Accent" presStyleLbl="bgShp" presStyleIdx="1" presStyleCnt="6"/>
      <dgm:spPr>
        <a:ln>
          <a:solidFill>
            <a:schemeClr val="bg1">
              <a:lumMod val="50000"/>
            </a:schemeClr>
          </a:solidFill>
        </a:ln>
      </dgm:spPr>
    </dgm:pt>
    <dgm:pt modelId="{603717C0-BC46-4A2E-A679-2BCA36A06451}" type="pres">
      <dgm:prSet presAssocID="{73DD783E-AC36-4BA7-9207-4E9A78C0500B}" presName="Child2" presStyleLbl="node1" presStyleIdx="1" presStyleCnt="6">
        <dgm:presLayoutVars>
          <dgm:chMax val="0"/>
          <dgm:chPref val="0"/>
          <dgm:bulletEnabled val="1"/>
        </dgm:presLayoutVars>
      </dgm:prSet>
      <dgm:spPr/>
      <dgm:t>
        <a:bodyPr/>
        <a:lstStyle/>
        <a:p>
          <a:endParaRPr lang="en-US"/>
        </a:p>
      </dgm:t>
    </dgm:pt>
    <dgm:pt modelId="{47252902-40FD-4B42-936A-5FFDA7EBB2D3}" type="pres">
      <dgm:prSet presAssocID="{005F444D-801C-4A0D-9DB6-7E3C5CC18782}" presName="Accent3" presStyleCnt="0"/>
      <dgm:spPr/>
    </dgm:pt>
    <dgm:pt modelId="{6947774F-FFB0-425C-9379-F26347F6419D}" type="pres">
      <dgm:prSet presAssocID="{005F444D-801C-4A0D-9DB6-7E3C5CC18782}" presName="Accent" presStyleLbl="bgShp" presStyleIdx="2" presStyleCnt="6"/>
      <dgm:spPr>
        <a:ln>
          <a:solidFill>
            <a:schemeClr val="bg1">
              <a:lumMod val="50000"/>
            </a:schemeClr>
          </a:solidFill>
        </a:ln>
      </dgm:spPr>
    </dgm:pt>
    <dgm:pt modelId="{D38C9361-ACDF-40E6-A381-C5B181EF8007}" type="pres">
      <dgm:prSet presAssocID="{005F444D-801C-4A0D-9DB6-7E3C5CC18782}" presName="Child3" presStyleLbl="node1" presStyleIdx="2" presStyleCnt="6">
        <dgm:presLayoutVars>
          <dgm:chMax val="0"/>
          <dgm:chPref val="0"/>
          <dgm:bulletEnabled val="1"/>
        </dgm:presLayoutVars>
      </dgm:prSet>
      <dgm:spPr/>
      <dgm:t>
        <a:bodyPr/>
        <a:lstStyle/>
        <a:p>
          <a:endParaRPr lang="en-US"/>
        </a:p>
      </dgm:t>
    </dgm:pt>
    <dgm:pt modelId="{E5E602A0-79E2-45F5-A7F0-5CE5ABEC4DD4}" type="pres">
      <dgm:prSet presAssocID="{39AFDAD3-3982-47AF-8328-49CD0F199698}" presName="Accent4" presStyleCnt="0"/>
      <dgm:spPr/>
    </dgm:pt>
    <dgm:pt modelId="{DA80248A-9C1E-411C-ADBC-DA3F1078D464}" type="pres">
      <dgm:prSet presAssocID="{39AFDAD3-3982-47AF-8328-49CD0F199698}" presName="Accent" presStyleLbl="bgShp" presStyleIdx="3" presStyleCnt="6"/>
      <dgm:spPr>
        <a:ln>
          <a:solidFill>
            <a:schemeClr val="bg1">
              <a:lumMod val="50000"/>
            </a:schemeClr>
          </a:solidFill>
        </a:ln>
      </dgm:spPr>
    </dgm:pt>
    <dgm:pt modelId="{5275423B-C4D0-48D5-9102-387163590738}" type="pres">
      <dgm:prSet presAssocID="{39AFDAD3-3982-47AF-8328-49CD0F199698}" presName="Child4" presStyleLbl="node1" presStyleIdx="3" presStyleCnt="6">
        <dgm:presLayoutVars>
          <dgm:chMax val="0"/>
          <dgm:chPref val="0"/>
          <dgm:bulletEnabled val="1"/>
        </dgm:presLayoutVars>
      </dgm:prSet>
      <dgm:spPr/>
      <dgm:t>
        <a:bodyPr/>
        <a:lstStyle/>
        <a:p>
          <a:endParaRPr lang="en-US"/>
        </a:p>
      </dgm:t>
    </dgm:pt>
    <dgm:pt modelId="{7E950F69-AF8F-4723-A8A7-5C216E304213}" type="pres">
      <dgm:prSet presAssocID="{D3F8F168-ACBF-48C1-B1D2-DA982DFDDBE0}" presName="Accent5" presStyleCnt="0"/>
      <dgm:spPr/>
    </dgm:pt>
    <dgm:pt modelId="{ACB6A581-C770-4073-9666-EA5FDA1A5B41}" type="pres">
      <dgm:prSet presAssocID="{D3F8F168-ACBF-48C1-B1D2-DA982DFDDBE0}" presName="Accent" presStyleLbl="bgShp" presStyleIdx="4" presStyleCnt="6"/>
      <dgm:spPr>
        <a:ln>
          <a:solidFill>
            <a:schemeClr val="bg1">
              <a:lumMod val="50000"/>
            </a:schemeClr>
          </a:solidFill>
        </a:ln>
      </dgm:spPr>
    </dgm:pt>
    <dgm:pt modelId="{7F915D30-01D6-41C4-BF1F-2FDD8EA9CE32}" type="pres">
      <dgm:prSet presAssocID="{D3F8F168-ACBF-48C1-B1D2-DA982DFDDBE0}" presName="Child5" presStyleLbl="node1" presStyleIdx="4" presStyleCnt="6">
        <dgm:presLayoutVars>
          <dgm:chMax val="0"/>
          <dgm:chPref val="0"/>
          <dgm:bulletEnabled val="1"/>
        </dgm:presLayoutVars>
      </dgm:prSet>
      <dgm:spPr/>
      <dgm:t>
        <a:bodyPr/>
        <a:lstStyle/>
        <a:p>
          <a:endParaRPr lang="en-US"/>
        </a:p>
      </dgm:t>
    </dgm:pt>
    <dgm:pt modelId="{934A7D3C-1995-4A0C-BC90-B0188C2C1245}" type="pres">
      <dgm:prSet presAssocID="{B94C6DF4-09FE-48C1-9922-B86980EFBE2B}" presName="Accent6" presStyleCnt="0"/>
      <dgm:spPr/>
    </dgm:pt>
    <dgm:pt modelId="{FCBB3909-F4B3-4735-8470-8697A0B6B78E}" type="pres">
      <dgm:prSet presAssocID="{B94C6DF4-09FE-48C1-9922-B86980EFBE2B}" presName="Accent" presStyleLbl="bgShp" presStyleIdx="5" presStyleCnt="6"/>
      <dgm:spPr>
        <a:ln>
          <a:solidFill>
            <a:schemeClr val="bg1">
              <a:lumMod val="50000"/>
            </a:schemeClr>
          </a:solidFill>
        </a:ln>
      </dgm:spPr>
    </dgm:pt>
    <dgm:pt modelId="{1DDABA57-E281-4B35-87FE-B7F1009375C9}" type="pres">
      <dgm:prSet presAssocID="{B94C6DF4-09FE-48C1-9922-B86980EFBE2B}" presName="Child6" presStyleLbl="node1" presStyleIdx="5" presStyleCnt="6">
        <dgm:presLayoutVars>
          <dgm:chMax val="0"/>
          <dgm:chPref val="0"/>
          <dgm:bulletEnabled val="1"/>
        </dgm:presLayoutVars>
      </dgm:prSet>
      <dgm:spPr/>
      <dgm:t>
        <a:bodyPr/>
        <a:lstStyle/>
        <a:p>
          <a:endParaRPr lang="en-US"/>
        </a:p>
      </dgm:t>
    </dgm:pt>
  </dgm:ptLst>
  <dgm:cxnLst>
    <dgm:cxn modelId="{A5B98B4E-CF3C-4ABA-B4E2-75AAF1F63400}" type="presOf" srcId="{D3F8F168-ACBF-48C1-B1D2-DA982DFDDBE0}" destId="{7F915D30-01D6-41C4-BF1F-2FDD8EA9CE32}" srcOrd="0" destOrd="0" presId="urn:microsoft.com/office/officeart/2011/layout/HexagonRadial"/>
    <dgm:cxn modelId="{6FA5C546-BFC2-4780-A707-05E9AA9ECFAD}" type="presOf" srcId="{615D593D-C5BC-4AF4-A94E-C3F63CEA4CF6}" destId="{9F76A3A7-4E95-4BC6-9478-9CFEFBB0D050}" srcOrd="0" destOrd="0" presId="urn:microsoft.com/office/officeart/2011/layout/HexagonRadial"/>
    <dgm:cxn modelId="{F14AEF22-66C7-427E-9ADB-BFBF381FA12A}" srcId="{599D9797-3526-4394-ADAB-E9AF8D430332}" destId="{005F444D-801C-4A0D-9DB6-7E3C5CC18782}" srcOrd="2" destOrd="0" parTransId="{F62E5293-CF29-460C-B092-F749C369AAC4}" sibTransId="{CB7EA1B8-9C13-4FA8-B40E-903F12B29266}"/>
    <dgm:cxn modelId="{89026E10-602D-479C-BC5B-B93F50344FA8}" type="presOf" srcId="{39AFDAD3-3982-47AF-8328-49CD0F199698}" destId="{5275423B-C4D0-48D5-9102-387163590738}" srcOrd="0" destOrd="0" presId="urn:microsoft.com/office/officeart/2011/layout/HexagonRadial"/>
    <dgm:cxn modelId="{E5E82CA6-780B-456E-8F65-145F8B7550F6}" srcId="{599D9797-3526-4394-ADAB-E9AF8D430332}" destId="{B94C6DF4-09FE-48C1-9922-B86980EFBE2B}" srcOrd="5" destOrd="0" parTransId="{C9FFA67F-57A7-4DEF-9B6F-2AF99A345E52}" sibTransId="{B0A28C0D-CDEC-4AFD-9D74-C5D477005FA5}"/>
    <dgm:cxn modelId="{7B2AE569-EC37-4FBD-9339-B7EA483B52BD}" srcId="{599D9797-3526-4394-ADAB-E9AF8D430332}" destId="{D3F8F168-ACBF-48C1-B1D2-DA982DFDDBE0}" srcOrd="4" destOrd="0" parTransId="{716E2DE8-D5BE-49ED-8EF0-E4E6CF21CC85}" sibTransId="{2617595E-AF2A-45F3-9E52-3470F5233B36}"/>
    <dgm:cxn modelId="{0B7AC3EB-CC5E-4F59-9C05-6A855F45D646}" srcId="{599D9797-3526-4394-ADAB-E9AF8D430332}" destId="{39AFDAD3-3982-47AF-8328-49CD0F199698}" srcOrd="3" destOrd="0" parTransId="{4F8C1F85-FF6F-4D8F-A269-9E8FE7F74522}" sibTransId="{905F16E7-13C8-4E89-AA88-FECDA8C962B9}"/>
    <dgm:cxn modelId="{B52F20F9-1D66-4DAE-98BA-10CF764F5ED0}" type="presOf" srcId="{005F444D-801C-4A0D-9DB6-7E3C5CC18782}" destId="{D38C9361-ACDF-40E6-A381-C5B181EF8007}" srcOrd="0" destOrd="0" presId="urn:microsoft.com/office/officeart/2011/layout/HexagonRadial"/>
    <dgm:cxn modelId="{C2C44DED-1CA3-4372-8EAC-45FACD6D41BE}" srcId="{599D9797-3526-4394-ADAB-E9AF8D430332}" destId="{73DD783E-AC36-4BA7-9207-4E9A78C0500B}" srcOrd="1" destOrd="0" parTransId="{DEB1CA1B-CEC6-446D-B175-9D5891B60AE3}" sibTransId="{CB780F2E-EB5B-4CCD-AD27-EBE4982D3C28}"/>
    <dgm:cxn modelId="{D9FCE3C6-3A4E-4B8D-8EF3-159992F8057C}" type="presOf" srcId="{73DD783E-AC36-4BA7-9207-4E9A78C0500B}" destId="{603717C0-BC46-4A2E-A679-2BCA36A06451}" srcOrd="0" destOrd="0" presId="urn:microsoft.com/office/officeart/2011/layout/HexagonRadial"/>
    <dgm:cxn modelId="{78DABCA1-378C-4CFF-8726-74DC6661F5F8}" type="presOf" srcId="{B94C6DF4-09FE-48C1-9922-B86980EFBE2B}" destId="{1DDABA57-E281-4B35-87FE-B7F1009375C9}" srcOrd="0" destOrd="0" presId="urn:microsoft.com/office/officeart/2011/layout/HexagonRadial"/>
    <dgm:cxn modelId="{D57EF164-2737-48A4-9C91-DF03677D6259}" srcId="{599D9797-3526-4394-ADAB-E9AF8D430332}" destId="{615D593D-C5BC-4AF4-A94E-C3F63CEA4CF6}" srcOrd="0" destOrd="0" parTransId="{650E5571-B613-4C19-9110-2ED3787CF08B}" sibTransId="{1D0A2DAA-4927-41A5-8C4E-F9231AAE3CA6}"/>
    <dgm:cxn modelId="{CA238124-30B5-4B7E-A59A-5610549F433E}" type="presOf" srcId="{599D9797-3526-4394-ADAB-E9AF8D430332}" destId="{2EA1375C-2287-490B-8D5A-26912D948513}" srcOrd="0" destOrd="0" presId="urn:microsoft.com/office/officeart/2011/layout/HexagonRadial"/>
    <dgm:cxn modelId="{D3774E18-E840-42FF-B89F-A61B814892C8}" srcId="{3FEE7C0E-06AE-49CF-A411-CEBE4F3539C3}" destId="{599D9797-3526-4394-ADAB-E9AF8D430332}" srcOrd="0" destOrd="0" parTransId="{5230E309-E356-494C-BCE2-73C23742FECC}" sibTransId="{04510112-77BA-4C49-9A7B-AE0B8A598157}"/>
    <dgm:cxn modelId="{BE31626A-5D2F-4577-A173-01A449278AD0}" type="presOf" srcId="{3FEE7C0E-06AE-49CF-A411-CEBE4F3539C3}" destId="{D09EB1B0-7832-45F5-8381-78B56A8B6C5D}" srcOrd="0" destOrd="0" presId="urn:microsoft.com/office/officeart/2011/layout/HexagonRadial"/>
    <dgm:cxn modelId="{39C50C64-8933-4C98-80DE-19FF9EA12E22}" type="presParOf" srcId="{D09EB1B0-7832-45F5-8381-78B56A8B6C5D}" destId="{2EA1375C-2287-490B-8D5A-26912D948513}" srcOrd="0" destOrd="0" presId="urn:microsoft.com/office/officeart/2011/layout/HexagonRadial"/>
    <dgm:cxn modelId="{9AD2C655-60D1-4961-9FED-A23689D314EA}" type="presParOf" srcId="{D09EB1B0-7832-45F5-8381-78B56A8B6C5D}" destId="{DE49CEC0-F09B-4C85-BD5D-561ED6F390A2}" srcOrd="1" destOrd="0" presId="urn:microsoft.com/office/officeart/2011/layout/HexagonRadial"/>
    <dgm:cxn modelId="{48E555DC-9980-4082-8D70-14FBF61ED85C}" type="presParOf" srcId="{DE49CEC0-F09B-4C85-BD5D-561ED6F390A2}" destId="{DD8DFB24-6349-4B71-BD14-3CBA651AA776}" srcOrd="0" destOrd="0" presId="urn:microsoft.com/office/officeart/2011/layout/HexagonRadial"/>
    <dgm:cxn modelId="{6788E42A-B485-4EF8-AB1B-723F638118D8}" type="presParOf" srcId="{D09EB1B0-7832-45F5-8381-78B56A8B6C5D}" destId="{9F76A3A7-4E95-4BC6-9478-9CFEFBB0D050}" srcOrd="2" destOrd="0" presId="urn:microsoft.com/office/officeart/2011/layout/HexagonRadial"/>
    <dgm:cxn modelId="{70D595FD-B787-4D4B-BFD8-5BF590753C75}" type="presParOf" srcId="{D09EB1B0-7832-45F5-8381-78B56A8B6C5D}" destId="{A984E9CE-5FFF-4BD3-833C-439189C234DA}" srcOrd="3" destOrd="0" presId="urn:microsoft.com/office/officeart/2011/layout/HexagonRadial"/>
    <dgm:cxn modelId="{7B4FE080-1EFA-4DEE-B445-1FAC32302824}" type="presParOf" srcId="{A984E9CE-5FFF-4BD3-833C-439189C234DA}" destId="{E4F477AF-292F-45C3-A5B1-2D3A17285125}" srcOrd="0" destOrd="0" presId="urn:microsoft.com/office/officeart/2011/layout/HexagonRadial"/>
    <dgm:cxn modelId="{492BEA00-BC5B-41C1-BEA7-3807EDA46C6C}" type="presParOf" srcId="{D09EB1B0-7832-45F5-8381-78B56A8B6C5D}" destId="{603717C0-BC46-4A2E-A679-2BCA36A06451}" srcOrd="4" destOrd="0" presId="urn:microsoft.com/office/officeart/2011/layout/HexagonRadial"/>
    <dgm:cxn modelId="{29572F20-13D3-413E-BE3E-63EA0D7F4694}" type="presParOf" srcId="{D09EB1B0-7832-45F5-8381-78B56A8B6C5D}" destId="{47252902-40FD-4B42-936A-5FFDA7EBB2D3}" srcOrd="5" destOrd="0" presId="urn:microsoft.com/office/officeart/2011/layout/HexagonRadial"/>
    <dgm:cxn modelId="{3B813D12-B246-425D-A758-342D2E7DC860}" type="presParOf" srcId="{47252902-40FD-4B42-936A-5FFDA7EBB2D3}" destId="{6947774F-FFB0-425C-9379-F26347F6419D}" srcOrd="0" destOrd="0" presId="urn:microsoft.com/office/officeart/2011/layout/HexagonRadial"/>
    <dgm:cxn modelId="{2D05E5DC-EC6C-44D1-A08B-FF91D6B650E9}" type="presParOf" srcId="{D09EB1B0-7832-45F5-8381-78B56A8B6C5D}" destId="{D38C9361-ACDF-40E6-A381-C5B181EF8007}" srcOrd="6" destOrd="0" presId="urn:microsoft.com/office/officeart/2011/layout/HexagonRadial"/>
    <dgm:cxn modelId="{6F9D5947-31B1-4C2C-AA73-AC0751AA521B}" type="presParOf" srcId="{D09EB1B0-7832-45F5-8381-78B56A8B6C5D}" destId="{E5E602A0-79E2-45F5-A7F0-5CE5ABEC4DD4}" srcOrd="7" destOrd="0" presId="urn:microsoft.com/office/officeart/2011/layout/HexagonRadial"/>
    <dgm:cxn modelId="{F61F192F-AB08-4AAD-B3A0-8CE6F17287BD}" type="presParOf" srcId="{E5E602A0-79E2-45F5-A7F0-5CE5ABEC4DD4}" destId="{DA80248A-9C1E-411C-ADBC-DA3F1078D464}" srcOrd="0" destOrd="0" presId="urn:microsoft.com/office/officeart/2011/layout/HexagonRadial"/>
    <dgm:cxn modelId="{CE196930-C1EB-43C2-81B2-104827C235E3}" type="presParOf" srcId="{D09EB1B0-7832-45F5-8381-78B56A8B6C5D}" destId="{5275423B-C4D0-48D5-9102-387163590738}" srcOrd="8" destOrd="0" presId="urn:microsoft.com/office/officeart/2011/layout/HexagonRadial"/>
    <dgm:cxn modelId="{902FB894-9763-4CEB-B688-9D0EB2EAFFB2}" type="presParOf" srcId="{D09EB1B0-7832-45F5-8381-78B56A8B6C5D}" destId="{7E950F69-AF8F-4723-A8A7-5C216E304213}" srcOrd="9" destOrd="0" presId="urn:microsoft.com/office/officeart/2011/layout/HexagonRadial"/>
    <dgm:cxn modelId="{108AA71C-A2B2-494F-B7FB-B91EC5E572ED}" type="presParOf" srcId="{7E950F69-AF8F-4723-A8A7-5C216E304213}" destId="{ACB6A581-C770-4073-9666-EA5FDA1A5B41}" srcOrd="0" destOrd="0" presId="urn:microsoft.com/office/officeart/2011/layout/HexagonRadial"/>
    <dgm:cxn modelId="{77DBFDB9-2ECF-4FA5-8F34-D2B478AF587F}" type="presParOf" srcId="{D09EB1B0-7832-45F5-8381-78B56A8B6C5D}" destId="{7F915D30-01D6-41C4-BF1F-2FDD8EA9CE32}" srcOrd="10" destOrd="0" presId="urn:microsoft.com/office/officeart/2011/layout/HexagonRadial"/>
    <dgm:cxn modelId="{11FF4717-3918-42C4-A6EF-B420DB3D8880}" type="presParOf" srcId="{D09EB1B0-7832-45F5-8381-78B56A8B6C5D}" destId="{934A7D3C-1995-4A0C-BC90-B0188C2C1245}" srcOrd="11" destOrd="0" presId="urn:microsoft.com/office/officeart/2011/layout/HexagonRadial"/>
    <dgm:cxn modelId="{47E3941C-24C6-4F6A-9F93-CFA520585354}" type="presParOf" srcId="{934A7D3C-1995-4A0C-BC90-B0188C2C1245}" destId="{FCBB3909-F4B3-4735-8470-8697A0B6B78E}" srcOrd="0" destOrd="0" presId="urn:microsoft.com/office/officeart/2011/layout/HexagonRadial"/>
    <dgm:cxn modelId="{9604271B-C6E4-47B5-85CB-F86FDE5BB27D}" type="presParOf" srcId="{D09EB1B0-7832-45F5-8381-78B56A8B6C5D}" destId="{1DDABA57-E281-4B35-87FE-B7F1009375C9}" srcOrd="12" destOrd="0" presId="urn:microsoft.com/office/officeart/2011/layout/HexagonRadial"/>
  </dgm:cxnLst>
  <dgm:bg>
    <a:solidFill>
      <a:schemeClr val="tx1"/>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1375C-2287-490B-8D5A-26912D948513}">
      <dsp:nvSpPr>
        <dsp:cNvPr id="0" name=""/>
        <dsp:cNvSpPr/>
      </dsp:nvSpPr>
      <dsp:spPr>
        <a:xfrm>
          <a:off x="2111790" y="1871465"/>
          <a:ext cx="2378713" cy="2057683"/>
        </a:xfrm>
        <a:prstGeom prst="hexagon">
          <a:avLst>
            <a:gd name="adj" fmla="val 28570"/>
            <a:gd name="vf" fmla="val 115470"/>
          </a:avLst>
        </a:prstGeom>
        <a:solidFill>
          <a:srgbClr val="EE08AC"/>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latin typeface="+mj-lt"/>
          </a:endParaRPr>
        </a:p>
        <a:p>
          <a:pPr lvl="0" algn="ctr" defTabSz="800100">
            <a:lnSpc>
              <a:spcPct val="90000"/>
            </a:lnSpc>
            <a:spcBef>
              <a:spcPct val="0"/>
            </a:spcBef>
            <a:spcAft>
              <a:spcPct val="35000"/>
            </a:spcAft>
          </a:pPr>
          <a:r>
            <a:rPr lang="en-US" sz="1800" kern="1200" dirty="0">
              <a:latin typeface="+mj-lt"/>
            </a:rPr>
            <a:t>Cognitive Skills</a:t>
          </a:r>
        </a:p>
      </dsp:txBody>
      <dsp:txXfrm>
        <a:off x="2505976" y="2212452"/>
        <a:ext cx="1590341" cy="1375709"/>
      </dsp:txXfrm>
    </dsp:sp>
    <dsp:sp modelId="{E4F477AF-292F-45C3-A5B1-2D3A17285125}">
      <dsp:nvSpPr>
        <dsp:cNvPr id="0" name=""/>
        <dsp:cNvSpPr/>
      </dsp:nvSpPr>
      <dsp:spPr>
        <a:xfrm>
          <a:off x="3601322" y="887002"/>
          <a:ext cx="897481" cy="77329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9F76A3A7-4E95-4BC6-9478-9CFEFBB0D050}">
      <dsp:nvSpPr>
        <dsp:cNvPr id="0" name=""/>
        <dsp:cNvSpPr/>
      </dsp:nvSpPr>
      <dsp:spPr>
        <a:xfrm>
          <a:off x="2330904" y="0"/>
          <a:ext cx="1949338" cy="1686407"/>
        </a:xfrm>
        <a:prstGeom prst="hexagon">
          <a:avLst>
            <a:gd name="adj" fmla="val 28570"/>
            <a:gd name="vf" fmla="val 115470"/>
          </a:avLst>
        </a:prstGeom>
        <a:solidFill>
          <a:schemeClr val="accent3">
            <a:hueOff val="0"/>
            <a:satOff val="0"/>
            <a:lumOff val="0"/>
            <a:alphaOff val="0"/>
          </a:schemeClr>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ts val="0"/>
            </a:spcAft>
          </a:pPr>
          <a:endParaRPr lang="en-US" sz="1800" kern="1200" dirty="0">
            <a:latin typeface="+mj-lt"/>
          </a:endParaRPr>
        </a:p>
        <a:p>
          <a:pPr lvl="0" algn="ctr" defTabSz="800100">
            <a:lnSpc>
              <a:spcPct val="90000"/>
            </a:lnSpc>
            <a:spcBef>
              <a:spcPct val="0"/>
            </a:spcBef>
            <a:spcAft>
              <a:spcPts val="0"/>
            </a:spcAft>
          </a:pPr>
          <a:r>
            <a:rPr lang="en-US" sz="1800" kern="1200" dirty="0">
              <a:latin typeface="+mj-lt"/>
            </a:rPr>
            <a:t>See</a:t>
          </a:r>
        </a:p>
      </dsp:txBody>
      <dsp:txXfrm>
        <a:off x="2653951" y="279474"/>
        <a:ext cx="1303244" cy="1127459"/>
      </dsp:txXfrm>
    </dsp:sp>
    <dsp:sp modelId="{6947774F-FFB0-425C-9379-F26347F6419D}">
      <dsp:nvSpPr>
        <dsp:cNvPr id="0" name=""/>
        <dsp:cNvSpPr/>
      </dsp:nvSpPr>
      <dsp:spPr>
        <a:xfrm>
          <a:off x="4648753" y="2332660"/>
          <a:ext cx="897481" cy="77329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603717C0-BC46-4A2E-A679-2BCA36A06451}">
      <dsp:nvSpPr>
        <dsp:cNvPr id="0" name=""/>
        <dsp:cNvSpPr/>
      </dsp:nvSpPr>
      <dsp:spPr>
        <a:xfrm>
          <a:off x="4118674" y="1037253"/>
          <a:ext cx="1949338" cy="1686407"/>
        </a:xfrm>
        <a:prstGeom prst="hexagon">
          <a:avLst>
            <a:gd name="adj" fmla="val 28570"/>
            <a:gd name="vf" fmla="val 115470"/>
          </a:avLst>
        </a:prstGeom>
        <a:solidFill>
          <a:srgbClr val="00B050"/>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latin typeface="+mj-lt"/>
          </a:endParaRPr>
        </a:p>
        <a:p>
          <a:pPr lvl="0" algn="ctr" defTabSz="800100">
            <a:lnSpc>
              <a:spcPct val="90000"/>
            </a:lnSpc>
            <a:spcBef>
              <a:spcPct val="0"/>
            </a:spcBef>
            <a:spcAft>
              <a:spcPct val="35000"/>
            </a:spcAft>
          </a:pPr>
          <a:r>
            <a:rPr lang="en-US" sz="1800" kern="1200" dirty="0">
              <a:latin typeface="+mj-lt"/>
            </a:rPr>
            <a:t>Hear</a:t>
          </a:r>
        </a:p>
      </dsp:txBody>
      <dsp:txXfrm>
        <a:off x="4441721" y="1316727"/>
        <a:ext cx="1303244" cy="1127459"/>
      </dsp:txXfrm>
    </dsp:sp>
    <dsp:sp modelId="{DA80248A-9C1E-411C-ADBC-DA3F1078D464}">
      <dsp:nvSpPr>
        <dsp:cNvPr id="0" name=""/>
        <dsp:cNvSpPr/>
      </dsp:nvSpPr>
      <dsp:spPr>
        <a:xfrm>
          <a:off x="3921140" y="3964535"/>
          <a:ext cx="897481" cy="77329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D38C9361-ACDF-40E6-A381-C5B181EF8007}">
      <dsp:nvSpPr>
        <dsp:cNvPr id="0" name=""/>
        <dsp:cNvSpPr/>
      </dsp:nvSpPr>
      <dsp:spPr>
        <a:xfrm>
          <a:off x="4118674" y="3076373"/>
          <a:ext cx="1949338" cy="1686407"/>
        </a:xfrm>
        <a:prstGeom prst="hexagon">
          <a:avLst>
            <a:gd name="adj" fmla="val 28570"/>
            <a:gd name="vf" fmla="val 115470"/>
          </a:avLst>
        </a:prstGeom>
        <a:solidFill>
          <a:srgbClr val="0071FA"/>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latin typeface="+mj-lt"/>
          </a:endParaRPr>
        </a:p>
        <a:p>
          <a:pPr lvl="0" algn="ctr" defTabSz="800100">
            <a:lnSpc>
              <a:spcPct val="90000"/>
            </a:lnSpc>
            <a:spcBef>
              <a:spcPct val="0"/>
            </a:spcBef>
            <a:spcAft>
              <a:spcPct val="35000"/>
            </a:spcAft>
          </a:pPr>
          <a:r>
            <a:rPr lang="en-US" sz="1800" kern="1200" dirty="0">
              <a:latin typeface="+mj-lt"/>
            </a:rPr>
            <a:t>Converse</a:t>
          </a:r>
        </a:p>
      </dsp:txBody>
      <dsp:txXfrm>
        <a:off x="4441721" y="3355847"/>
        <a:ext cx="1303244" cy="1127459"/>
      </dsp:txXfrm>
    </dsp:sp>
    <dsp:sp modelId="{ACB6A581-C770-4073-9666-EA5FDA1A5B41}">
      <dsp:nvSpPr>
        <dsp:cNvPr id="0" name=""/>
        <dsp:cNvSpPr/>
      </dsp:nvSpPr>
      <dsp:spPr>
        <a:xfrm>
          <a:off x="2116217" y="4133930"/>
          <a:ext cx="897481" cy="77329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5275423B-C4D0-48D5-9102-387163590738}">
      <dsp:nvSpPr>
        <dsp:cNvPr id="0" name=""/>
        <dsp:cNvSpPr/>
      </dsp:nvSpPr>
      <dsp:spPr>
        <a:xfrm>
          <a:off x="2330904" y="4114786"/>
          <a:ext cx="1949338" cy="1686407"/>
        </a:xfrm>
        <a:prstGeom prst="hexagon">
          <a:avLst>
            <a:gd name="adj" fmla="val 28570"/>
            <a:gd name="vf" fmla="val 115470"/>
          </a:avLst>
        </a:prstGeom>
        <a:solidFill>
          <a:srgbClr val="7030A0"/>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latin typeface="+mj-lt"/>
          </a:endParaRPr>
        </a:p>
        <a:p>
          <a:pPr lvl="0" algn="ctr" defTabSz="800100">
            <a:lnSpc>
              <a:spcPct val="90000"/>
            </a:lnSpc>
            <a:spcBef>
              <a:spcPct val="0"/>
            </a:spcBef>
            <a:spcAft>
              <a:spcPct val="35000"/>
            </a:spcAft>
          </a:pPr>
          <a:r>
            <a:rPr lang="en-US" sz="1800" kern="1200" dirty="0">
              <a:latin typeface="+mj-lt"/>
            </a:rPr>
            <a:t>Learn</a:t>
          </a:r>
        </a:p>
      </dsp:txBody>
      <dsp:txXfrm>
        <a:off x="2653951" y="4394260"/>
        <a:ext cx="1303244" cy="1127459"/>
      </dsp:txXfrm>
    </dsp:sp>
    <dsp:sp modelId="{FCBB3909-F4B3-4735-8470-8697A0B6B78E}">
      <dsp:nvSpPr>
        <dsp:cNvPr id="0" name=""/>
        <dsp:cNvSpPr/>
      </dsp:nvSpPr>
      <dsp:spPr>
        <a:xfrm>
          <a:off x="1051633" y="2688853"/>
          <a:ext cx="897481" cy="77329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7F915D30-01D6-41C4-BF1F-2FDD8EA9CE32}">
      <dsp:nvSpPr>
        <dsp:cNvPr id="0" name=""/>
        <dsp:cNvSpPr/>
      </dsp:nvSpPr>
      <dsp:spPr>
        <a:xfrm>
          <a:off x="534834" y="3077533"/>
          <a:ext cx="1949338" cy="1686407"/>
        </a:xfrm>
        <a:prstGeom prst="hexagon">
          <a:avLst>
            <a:gd name="adj" fmla="val 28570"/>
            <a:gd name="vf" fmla="val 115470"/>
          </a:avLst>
        </a:prstGeom>
        <a:solidFill>
          <a:srgbClr val="008272"/>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latin typeface="+mj-lt"/>
          </a:endParaRPr>
        </a:p>
        <a:p>
          <a:pPr lvl="0" algn="ctr" defTabSz="800100">
            <a:lnSpc>
              <a:spcPct val="90000"/>
            </a:lnSpc>
            <a:spcBef>
              <a:spcPct val="0"/>
            </a:spcBef>
            <a:spcAft>
              <a:spcPct val="35000"/>
            </a:spcAft>
          </a:pPr>
          <a:r>
            <a:rPr lang="en-US" sz="1800" kern="1200" dirty="0">
              <a:latin typeface="+mj-lt"/>
            </a:rPr>
            <a:t>Discover</a:t>
          </a:r>
        </a:p>
      </dsp:txBody>
      <dsp:txXfrm>
        <a:off x="857881" y="3357007"/>
        <a:ext cx="1303244" cy="1127459"/>
      </dsp:txXfrm>
    </dsp:sp>
    <dsp:sp modelId="{1DDABA57-E281-4B35-87FE-B7F1009375C9}">
      <dsp:nvSpPr>
        <dsp:cNvPr id="0" name=""/>
        <dsp:cNvSpPr/>
      </dsp:nvSpPr>
      <dsp:spPr>
        <a:xfrm>
          <a:off x="534834" y="1034933"/>
          <a:ext cx="1949338" cy="1686407"/>
        </a:xfrm>
        <a:prstGeom prst="hexagon">
          <a:avLst>
            <a:gd name="adj" fmla="val 28570"/>
            <a:gd name="vf" fmla="val 115470"/>
          </a:avLst>
        </a:prstGeom>
        <a:solidFill>
          <a:srgbClr val="D83B01"/>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latin typeface="+mj-lt"/>
          </a:endParaRPr>
        </a:p>
        <a:p>
          <a:pPr lvl="0" algn="ctr" defTabSz="800100">
            <a:lnSpc>
              <a:spcPct val="90000"/>
            </a:lnSpc>
            <a:spcBef>
              <a:spcPct val="0"/>
            </a:spcBef>
            <a:spcAft>
              <a:spcPct val="35000"/>
            </a:spcAft>
          </a:pPr>
          <a:r>
            <a:rPr lang="en-US" sz="1800" kern="1200" dirty="0">
              <a:latin typeface="+mj-lt"/>
            </a:rPr>
            <a:t>Reason</a:t>
          </a:r>
        </a:p>
      </dsp:txBody>
      <dsp:txXfrm>
        <a:off x="857881" y="1314407"/>
        <a:ext cx="1303244" cy="1127459"/>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p>
            <a:endParaRPr lang="en-US" sz="1200"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r>
              <a:rPr lang="en-US">
                <a:latin typeface="Segoe UI" pitchFamily="34" charset="0"/>
              </a:rPr>
              <a:t>12/19/2016</a:t>
            </a:r>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9.250"/>
    </inkml:context>
    <inkml:brush xml:id="br0">
      <inkml:brushProperty name="width" value="0.04667" units="cm"/>
      <inkml:brushProperty name="height" value="0.04667" units="cm"/>
      <inkml:brushProperty name="color" value="#F2C811"/>
    </inkml:brush>
  </inkml:definitions>
  <inkml:trace contextRef="#ctx0" brushRef="#br0">12994 5927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4.548"/>
    </inkml:context>
    <inkml:brush xml:id="br0">
      <inkml:brushProperty name="width" value="0.04667" units="cm"/>
      <inkml:brushProperty name="height" value="0.04667" units="cm"/>
      <inkml:brushProperty name="color" value="#F2C811"/>
    </inkml:brush>
  </inkml:definitions>
  <inkml:traceGroup>
    <inkml:annotationXML>
      <emma:emma xmlns:emma="http://www.w3.org/2003/04/emma" version="1.0">
        <emma:interpretation id="{FEE0841E-2B25-4745-A146-2AE1C659D23B}" emma:medium="tactile" emma:mode="ink">
          <msink:context xmlns:msink="http://schemas.microsoft.com/ink/2010/main" type="inkDrawing" rotatedBoundingBox="17158,12837 17182,12667 17194,12669 17169,12839" semanticType="callout" shapeName="Other">
            <msink:sourceLink direction="with" ref="{D0C3BF89-4D79-4034-BA34-81DC3CC51D11}"/>
          </msink:context>
        </emma:interpretation>
      </emma:emma>
    </inkml:annotationXML>
    <inkml:trace contextRef="#ctx0" brushRef="#br0">10714 6671,'0'-8,"0"-10,0-11,4-5,1 1,4 5,0 8</inkml:trace>
  </inkml:traceGroup>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6:25:53.297"/>
    </inkml:context>
    <inkml:brush xml:id="br0">
      <inkml:brushProperty name="width" value="0.05292" units="cm"/>
      <inkml:brushProperty name="height" value="0.05292" units="cm"/>
      <inkml:brushProperty name="color" value="#E3008C"/>
    </inkml:brush>
    <inkml:brush xml:id="br1">
      <inkml:brushProperty name="width" value="0.05292" units="cm"/>
      <inkml:brushProperty name="height" value="0.05292" units="cm"/>
      <inkml:brushProperty name="color" value="#F2C811"/>
    </inkml:brush>
  </inkml:definitions>
  <inkml:traceGroup>
    <inkml:annotationXML>
      <emma:emma xmlns:emma="http://www.w3.org/2003/04/emma" version="1.0">
        <emma:interpretation id="{EEFA068C-1270-45A2-9ADE-217B475428F5}" emma:medium="tactile" emma:mode="ink">
          <msink:context xmlns:msink="http://schemas.microsoft.com/ink/2010/main" type="writingRegion" rotatedBoundingBox="7078,14771 12452,17466 11731,18905 6356,16210"/>
        </emma:interpretation>
      </emma:emma>
    </inkml:annotationXML>
    <inkml:traceGroup>
      <inkml:annotationXML>
        <emma:emma xmlns:emma="http://www.w3.org/2003/04/emma" version="1.0">
          <emma:interpretation id="{04C07513-45DF-4F16-9A4D-BEA19C06A560}" emma:medium="tactile" emma:mode="ink">
            <msink:context xmlns:msink="http://schemas.microsoft.com/ink/2010/main" type="paragraph" rotatedBoundingBox="7078,14771 12452,17466 11731,18905 6356,16210" alignmentLevel="1"/>
          </emma:interpretation>
        </emma:emma>
      </inkml:annotationXML>
      <inkml:traceGroup>
        <inkml:annotationXML>
          <emma:emma xmlns:emma="http://www.w3.org/2003/04/emma" version="1.0">
            <emma:interpretation id="{DD6B28FC-C455-4307-BDCE-4429EA417CEA}" emma:medium="tactile" emma:mode="ink">
              <msink:context xmlns:msink="http://schemas.microsoft.com/ink/2010/main" type="line" rotatedBoundingBox="7078,14771 12452,17466 11731,18905 6356,16210"/>
            </emma:interpretation>
          </emma:emma>
        </inkml:annotationXML>
        <inkml:traceGroup>
          <inkml:annotationXML>
            <emma:emma xmlns:emma="http://www.w3.org/2003/04/emma" version="1.0">
              <emma:interpretation id="{9360A2E0-F2AF-4E17-810C-5846766C9148}" emma:medium="tactile" emma:mode="ink">
                <msink:context xmlns:msink="http://schemas.microsoft.com/ink/2010/main" type="inkWord" rotatedBoundingBox="7078,14771 8526,15497 7804,16936 6356,16210"/>
              </emma:interpretation>
              <emma:one-of disjunction-type="recognition" id="oneOf0">
                <emma:interpretation id="interp0" emma:lang="en-US" emma:confidence="0">
                  <emma:literal>•</emma:literal>
                </emma:interpretation>
                <emma:interpretation id="interp1" emma:lang="en-US" emma:confidence="0">
                  <emma:literal>s</emma:literal>
                </emma:interpretation>
                <emma:interpretation id="interp2" emma:lang="en-US" emma:confidence="0">
                  <emma:literal>S</emma:literal>
                </emma:interpretation>
                <emma:interpretation id="interp3" emma:lang="en-US" emma:confidence="0">
                  <emma:literal>G</emma:literal>
                </emma:interpretation>
                <emma:interpretation id="interp4" emma:lang="en-US" emma:confidence="0">
                  <emma:literal>5</emma:literal>
                </emma:interpretation>
              </emma:one-of>
            </emma:emma>
          </inkml:annotationXML>
          <inkml:trace contextRef="#ctx0" brushRef="#br0">4585 8826,'0'0,"0"0,0 0,0 0,0 0,0 0,0 0,0 0,0 0,0 0,0 0,0 0,0 0,0 0,0 0,0 0,-2 1,-2-1,-1 2,-1 1,-1 0,0-1,0 0,1 0,2 0,1-2,2 1,0 0,1-1,0 0,1-1,-1 1,1 2,2 0,3 1,3 0,4 1,5 1,5-2,5 0,4-1,3 0,1-1,0-1,0 0,-2 0,-1 2,0 0,-3-1,-1 1,0 0,-1 0,0-2,1 1,1-1,1 0,1 0,0 0,0 0,-1 1,2 1,0-2,0 0,0 0,-1-1,0-1,0 0,0-2,-1-1,-2-1,-1 0,-2 0,-3 1,-3 0,-2 0,-1 0,-3-1,2 0,-2 0,0-1,-2 0,0-1,0-1,0 0,-1 1,-1-2,-1 0,-1-1,0-3,-1-1,0-4,-2-2,1-1,-1-1,0 1,-1-1,-1 0,1 0,-2-1,0 0,-2 0,-1 0,0-1,0 0,0 1,-1 1,0 1,1-1,0 0,0 0,0-1,0 0,0 1,-1 0,1 1,-1-1,1 0,-1 1,0 1,0 0,-1 1,0 2,-1 2,-2 0,1 2,0 0,-1 0,2-1,0 0,-1 1,1-1,-1 1,1 0,0 0,0 1,0-1,1 2,0 2,0-2,1 2,-1-1,1 1,0 3,0 0,0 1,1 1,-1 0,-1 2,2 0,0 1,0 1,1 1,-1 0,-1-1,-4 2,-6 4,-4 3,-7 5,-5 5,-4 6,-5 4,0 3,-1 2,2 2,1-1,4-3,5-4,5-4,4-5,4-4,2-2,3-2,2-2,0-2,2 0,0-2,2-2,0 0,2-2,-1 0,1 0,1 0,-1 0,0-2,1-1,2-4,2-2,4-3,1-1,0-1,0 0,0-1,2 0,0-2,-1 1,1 0,-1 0,-1 3,0 0,-2 2,0 1,-2 1,0 2,0 0,0 1,-2 0,2 0,-1 0,0 1,1-1,-2 2,2-2,1 0,0 0,0-1,0 0,1-1,0 0,0 0,1 0,-1-1,-1 2,0-1,-1 2,0 1,-1 0,0 0,0 0,-1 2,0 0,-1-1,1 2,-1 0,-1 0,-1 1,0 0,2-1,1 0,0 0,0-1,-1 1,2 1,1 0,3 1,2 3,5 2,7 5,9 7,13 8,11 8,5 5,5 5,3 4,1 2,-2 2,-5-1,-8-3,-7-5,-6-6,-9-6,-6-5,-5-6,-6-4,-3-4,-2-2,-3-1,0-1,-1-2,0 1,-1-1,-2-1,-1 0,-1-2,-1 0,-1-1,0-1,0 0</inkml:trace>
        </inkml:traceGroup>
        <inkml:traceGroup>
          <inkml:annotationXML>
            <emma:emma xmlns:emma="http://www.w3.org/2003/04/emma" version="1.0">
              <emma:interpretation id="{571DA226-F826-453D-882B-CF8467DD5488}" emma:medium="tactile" emma:mode="ink">
                <msink:context xmlns:msink="http://schemas.microsoft.com/ink/2010/main" type="inkWord" rotatedBoundingBox="10740,16891 12339,17692 11845,18677 10246,17875"/>
              </emma:interpretation>
              <emma:one-of disjunction-type="recognition" id="oneOf1">
                <emma:interpretation id="interp5" emma:lang="en-US" emma:confidence="0">
                  <emma:literal>M</emma:literal>
                </emma:interpretation>
                <emma:interpretation id="interp6" emma:lang="en-US" emma:confidence="0">
                  <emma:literal>^</emma:literal>
                </emma:interpretation>
                <emma:interpretation id="interp7" emma:lang="en-US" emma:confidence="0">
                  <emma:literal>n</emma:literal>
                </emma:interpretation>
                <emma:interpretation id="interp8" emma:lang="en-US" emma:confidence="0">
                  <emma:literal>m</emma:literal>
                </emma:interpretation>
                <emma:interpretation id="interp9" emma:lang="en-US" emma:confidence="0">
                  <emma:literal>N</emma:literal>
                </emma:interpretation>
              </emma:one-of>
            </emma:emma>
          </inkml:annotationXML>
          <inkml:trace contextRef="#ctx0" brushRef="#br1" timeOffset="14405">8449 10456,'0'0,"0"0,0 0,0 0,0 0,0 0,0 0,0 0,0 0,0 0,0 0,0 0,0 0,0 0,0 0,0 0,0 0,0 0,0 0,0 0,0 0,0 0,0 0,0 0,0 0,0 0,0 0,0 0,1 1,5 1,4 1,4 1,6 0,2-1,0 1,2 0,-2-1,-2 0,-2 0,0-1,-3 0,-1 0,-1 0,-2 0,0 0,-1-1,0 0,0-1,1 0,-1 0,1 0,2-2,2 0,5 0,3 1,6-2,4 2,4-1,3-1,5 0,2 0,3 0,-1-1,-2 1,-2-1,-6 2,-3-2,-5 1,-5 0,-3 2,-4 0,-2 1,-2 0,-1 2,-1 0,0-2,-1 0,1 0,0-1,1 0,0 0,1 0,0 0,2 0,1-1,3 0,4 0,3 0,3 1,6 0,2 1,1 0,1 0,-1 0,-1 0,-2 1,-3 0,-1 1,-4-2,-2 2,-1-2,-3 0,-1 0,-1 0,-3 1,-1 0,-3 0,-1 1,-1-1,-2 1,0 0,-2 0,-2-1,0 0,0 0,-1 0,0 0,0-1,-1-1,0 1,-1-1,-1 0,0 1,-1 0,-1 0,0 0,0 0,0 0,-1 0,1 0,0 0,0 0,3-4,0-2,-3-2,-4-1,-5-2,-7-1,-7-2,-5 0,-3-2,-2 1,1 0,2 2,2 1,2 0,4 2,2 0,2 0,1 2,2 0,1 2,2 0,0 0,-1 0,0-2,-2-1,0-1,-1-1,-2-1,2 0,-1 1,0-1,1 1,2 0,0 0,2 2,1 0,2 1,1 2,2 1,2 2,2 1,1 1,0 1,1 0,1 1,0-1,-1 0,0 0,0 0,0 0,0 0,0 0,0 0,0 0,1 1,2 0,2 2,4 0,4 3,4 0,2 0,3 1,1 0,0 1,0-1,-1 0,-2 0,-2-1,-1-1,-2-1,1 1,1-1,0 1,0 0,0 0,-1 0,2 0,-2-1,0 1,0 0,0 0,1 0,-1-1,-1 0,-1 0,1-1,-2 0,0 0,-2 0,-1-1,-2 1,1-1,-1 1,-1-1,-1 0,0 0,-1 1,0 0,1 1,-1-1,0 1,1-1,-2 0,1 0,-1 1,0-2,-1 0,1 1,-1 0,1-1,-1 0,-1 0,0 0,-1 0,2 0,1 0,-2 0,0 0,0-2,-2 1,1-1,-1 0,0 0,0 0,3 3,1 1,0 0,0-1,-2-1,0-1,-1 0,1 2,1 3,-1 0,0 2,0 1,-2 1,-2 3,-2 4,-4 3,-6 6,-7 6,-7 3,-4 4,-4 1,1-2,1-4,4-4,1-3,2-4,7-5,-1-1,0 2,0-1,0 0,1 0,-2 2,2 0,-2-1,1 1,0 0,1-1,0 0,1-1,3-2,1-2,3-2,1-2,2 0,-1 0,2-2,-2 0,1 0,0-1,1 0,0 0,2 0,0-1,0-1,1 0,0-1,-1 0,2-2,1 0,1 0,1-2</inkml:trace>
        </inkml:traceGroup>
      </inkml:traceGroup>
    </inkml:traceGroup>
  </inkml:traceGroup>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7:33.275"/>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1.637"/>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6.539"/>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0,1 1,1-1,-1 2,0-1,0 2,0-1,-1 1,1 1,0-1,-1 1,1 0,-1 0,1 0,0 0,0-1,1 0,-1 0,1 0,0-1,0 1,2 0,-1 0,1 0,0 1,1 0,-1 0,1 0,-1 1,1-1,0 1,-1 1,1-1,2-1,0 0,0 1,1-1,-1 2,1-1,0 2,1 0,-1 0,1 0,0 1,0 0,0 0,-1 0,-1 1,0 0,1 1,-2 0,0 0,0 0,0 0,-1 0,0 1,0-1,0 0,0 0,0 1,0-1,0 0,2 0,0 0,2 0,2 0,2 0,3 1,0 0,2 0,0 1,-1 0,-2 1,-1-2,-1 0,-2 0,-1 0,-1-1,-1 0,0 0,0-1,-1 1,0-1,-1 0,1 0,-1 0,1 0,1 0,1 0,1 0,1 0,2 0,2-1,1-1,1 1,-1-1,0 1,0-1,-1 1,-1 0,-1 0,0-1,-2 0,0 0,-2 0,0-1,0 1,-2-1,0 1,-2-1,0 1,-1 0,0-1,-1 1,0-1,-1 1,-1-1,0 2,1-2,-2 1,1 0,0-1,-1 1,1-1,-1-1,1 2,-1-2,0 1,1-1,-1-1,0 1,-1 0,1 1,-1 0,0-1,0 1,1 0,-1 0,-1 0,1 1,0 1,0 0,-1 0,1-1,-1 0,0 0,-1-1,-2-1,-4-5,-3-2,-3-4,-2-2,2 0,0 0,1 0,1 0,1 1,1 1,1 1,0 1,2 1,0 2,1 0,0 1,0 0,1 0,-1-1,0-1,0 1,2 0,-1 0,3-7,1 0,0 2,-2-13,-1-2,-2-6,-4 0,-2 0,1 8,2 8,0 1,2 5,1 0,3 1,2 0,1 0,1 2,1-4,1-7,0-3,0-2,0-1,0 3,-1 2,0 4,1 2,0 2,3-1,4-3,4-3,2 0,3 1,0 2,0 2,0 3,-2 3,-1 3,1 2,1 1,2 0,1-1,4 0,3-1,3 1,-1 1,2 0,-2 2,0 1,-3 1,-3 2,-2 1,-3 0,-3 2,-1-1,-4 0,-1 0,2 3,5 8,9 10,4 6,-2-1,-5-4,-5-5,-4-5,-4-4,-2-2,0 0,-1-2,1 1,-1 1,2 0,-2 1,1 1,-1-1,-2-1,0 1,-1-1,-1-1,1 2,-1 1,0 0,0 3,-1-1,0 0,0 1,-1-2,-1 1,0 4,1 0,-1-1,-1-1,-1-1,-1-2,-1 1,0-1,-1-1,-1 2,0-2,0 1,0-1,0 0,0 0,1-1,-1-1,0 1,-1-1,1-1,0 0,1 0,-1-1,0 1,-1-1,1 1,-1 0,1 1,0 0,-1 0,0 1,0 1,0 1,0 0,-1 1,1 2,0-1,0 1,0 0,1 0,0-1,1 0,0-1,-1 0,1 0,1-1,-1-1,1 0,0-2,1 0,0-1,0 0,1-1,1 1,-1-1,1 2,1 1,1 1,1 1,-1 1,1 0,0-1,0-2,0 0,0-1,-1-2,2-1,-1-1,1 1,-1-1,2 1,0-1,0 0,0 0,1-1,0 0,0-1,1 0,0 0,2-1,-1 0,1 1,2-1,0 0,2 0,-1 0,1 0,1 0,0 0,0-1,0 0,-1 0,-1 0,0 0,-2 0,1 0,0 0,1 0,1 1,0 0,0-1,-1 1,1 0,0 1,1 1,1-1,0 1,0 0,0 0,1-1,-3 1,1 0,-1 1,-1 0,-1 0,0-2,-1 2,0 0,2 1,0 2,1 0,0 1,-1 0,0 1,0 0,-1 1,0 1,0 0,0 1,0 2,1 1,0 4,0 1,2 10,0 5,-1 0,-2-2,0-3,-1-3,-1-1,0-1,-1-1,1 1,-1 0,0-2,0-1,-1-2,0-3,-2-2,0-2,-1-4,0-2,-2-4,-1-2,1-1,-2-1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21.805"/>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0,2 1,-1-1,0 2,0-1,0 2,0-1,0 1,-1 1,1-1,-1 1,1 0,-1 0,1 0,0 0,0-1,1 0,-1 0,1 0,0-1,0 1,2 0,-1 0,1 0,0 1,1 0,0 0,-1 0,0 1,1-1,0 1,-1 1,2-1,0-1,1 0,1 1,-1-1,0 2,1-1,0 2,1 0,-1 0,1 0,0 1,0 0,0 0,-1 0,-1 1,1 0,-1 1,-1 0,0 0,0 0,0 0,-1 0,0 1,0-1,0 0,0 0,0 1,0-1,1 0,0 0,1 0,2 0,2 0,3 0,1 1,2 0,0 0,1 1,-2 0,0 1,-2-2,-2 0,-1 0,-1 0,-1-1,0 0,-1 0,-1-1,0 1,0-1,-1 0,1 0,0 0,0 0,1 0,1 0,1 0,0 0,3 0,2-1,1-1,1 1,0-1,-2 1,1-1,0 1,-2 0,-1 0,-1-1,0 0,-2 0,0 0,-1-1,-1 1,-1-1,0 1,-1-1,-2 1,1 0,-2-1,0 1,0-1,-1 1,0-1,-1 2,0-2,0 1,0 0,-1-1,1 1,-1-1,1-1,-1 2,1-2,-1 1,0-1,1-1,-2 1,1 0,-1 1,0 0,1-1,-1 1,0 0,0 0,0 0,0 1,0 1,-1 0,1 0,-1-1,1 0,-1 0,-2-1,0-1,-6-5,-1-2,-5-4,0-2,0 0,1 0,1 0,1 0,1 1,1 1,1 1,1 1,0 1,1 2,1 0,0 1,1 0,-1 0,0-1,0-1,1 1,0 0,1 0,1-7,2 0,0 2,-2-13,0-2,-4-6,-2 0,-3 0,1 8,2 8,0 1,1 5,3 0,1 1,3 0,1 0,1 2,2-4,0-7,0-3,0-2,0-1,-1 3,1 2,-1 4,0 2,1 2,3-1,4-3,4-3,3 0,1 1,1 2,1 2,-2 3,-1 3,0 3,0 2,0 1,3 0,1-1,4 0,4-1,2 1,0 1,0 0,0 2,-2 1,-2 1,-2 2,-3 1,-4 0,-2 2,-1-1,-3 0,-3 0,4 3,4 8,9 10,4 6,-2-1,-6-4,-3-5,-6-5,-3-4,-1-2,-2 0,1-2,-1 1,1 1,0 0,0 1,0 1,-2-1,0-1,-1 1,-2-1,1-1,-1 2,1 1,-1 0,0 3,-1-1,-1 0,0 1,0-2,0 1,-1 4,1 0,-1-1,-1-1,-1-1,0-2,-2 1,0-1,-1-1,-1 2,0-2,-1 1,1-1,1 0,-1 0,0-1,1-1,-2 1,1-1,0-1,0 0,0 0,0-1,0 1,0-1,0 1,-1 0,1 1,-1 0,1 0,-1 1,0 1,0 1,-1 0,1 1,-1 2,2-1,-1 1,0 0,1 0,0-1,1 0,-1-1,1 0,0 0,0-1,1-1,-1 0,2-2,0 0,0-1,0 0,1-1,0 1,1-1,0 2,1 1,1 1,0 1,1 1,0 0,0-1,0-2,0 0,-1-1,1-2,0-1,1-1,-1 1,1-1,1 1,0-1,-1 0,2 0,-1-1,2 0,-1-1,0 0,2 0,0-1,1 0,0 1,1-1,2 0,0 0,1 0,0 0,0 0,1 0,1-1,-2 0,1 0,-2 0,-1 0,0 0,0 0,0 0,0 0,2 1,0 0,-1-1,1 1,-1 0,2 1,0 1,1-1,0 1,0 0,0 0,0-1,-1 1,0 0,-2 1,0 0,0 0,-1-2,-1 2,0 0,2 1,0 2,1 0,0 1,-1 0,0 1,0 0,-1 1,0 1,0 0,0 1,0 2,0 1,2 4,-1 1,2 10,0 5,-1 0,-2-2,0-3,-1-3,-1-1,0-1,-1-1,1 1,-1 0,0-2,0-1,-1-2,0-3,-2-2,0-2,-1-4,0-2,-2-4,-1-2,1-1,-2-1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04.48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24.852"/>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0:30.090"/>
    </inkml:context>
    <inkml:brush xml:id="br0">
      <inkml:brushProperty name="width" value="0.06667" units="cm"/>
      <inkml:brushProperty name="height" value="0.06667" units="cm"/>
      <inkml:brushProperty name="color" value="#0E57C4"/>
    </inkml:brush>
  </inkml:definitions>
  <inkml:trace contextRef="#ctx0" brushRef="#br0">15796 8530,'0'0,"0"0,0 0,0 0,0 0,0 0,0 0,0 0,0 0,0 0,0 0,0 0,0 0,0 0,0-1,1-4,1-7,2-10,1-14,2-9,2-5,3-1,0 1,1 4,1 2,3-1,2-4,3-2,1-4,2-5,1-4,-1 0,-2 4,-2 8,-3 6,-3 5,0 4,-1 4,1 3,-1 3,0 0,1 0,-2 0,-1 0,0 2,-1 0,0 1,-1-1,0 1,-1 0,0-1,0-2,0-1,-2 3,1 0,-2 1,1 0,-1 3,-1 0,-1 1,0 2,1 1,-1-1,1 2,-1 1,0 2,0-1,-1 1,0 2,-1 1,1 1,-1 2,0-1,0 2,0-1,0 2,-1 0,1 0,-1 1,1-1,0 0,-1 0,0 0,0 1,0-1,0 0,0-2,0-1,0-1,0-4,-2-2,0-2,0-1,0-3,-3 0,-1-4,-3-6,-4-5,-5-8,0-4,-1-2,0 0,1 2,2 1,2 5,2 4,2 4,0 2,1 1,0-3,0-11,0-12,2-7,1-1,3 2,2 7,3 5,5 5,5 3,7 3,5 0,11-6,9-8,8-7,0-5,-3 3,-8 4,-9 6,-8 7,-3 5,-1 4,3 1,8 1,9 0,12 0,5 2,1 3,-4 5,-4 4,4 1,10-1,8 1,9 2,2 2,-3 2,1 2,5 1,3 2,-1 3,1 3,-7 3,-2 0,5 2,5-1,-1 1,-2 2,-5 1,-6 3,-6 5,8 7,10 12,4 12,-2 7,-8 4,-12-2,-12-4,-11-6,-5-4,-1 0,4 2,7 9,10 13,5 12,-2 1,-7-6,-10-12,-10-10,-8-9,-5-4,-3 4,0 5,-1 12,0 10,-2 4,-3-3,-2-8,-4-13,-4-11,-2-11,-1-5,-2-1,0 2,0 7,-2 7,-2 7,-3 6,-3 2,-4 5,-6 3,-4 2,-2-2,1-5,4-8,3-9,3-6,3-6,2-7,2-4,2-3,1-3,1-1,1-1,-1 0,-3 1,-4 4,-6 1,-6 7,-7 2,-4 4,-4 1,-5 2,-4 2,-3 2,1-2,4-3,8-3,5-4,6-3,3-3,-1 0,-4-1,-5 2,-5 0,-3-1,0-1,-2 0,-2-2,-4 0,2-1,4-2,6-2,4 0,2-1,-4-1,-9 0,-8 0,-6 0,-7-2,-4-1,0-1,6-1,9 1,6-1,0 2,-8-1,-6 3,-3 0,-3-1,1-1,0 0,6 1,7 1,9 0,8 2,6 0,1 2,0 3,-4 2,-9 2,-6 4,-6 4,-5 5,-6 7,-2 3,2 0,11-5,11-6,11-6,5-3,-5 7,-13 10,-15 12,-12 11,-9 11,-3 6,3 2,9-5,14-10,14-14,14-11,10-11,7-7,5-3,0 1,0 1,-3 8,-5 4,-7 10,-10 6,1-3,-11 10,-8 7,-1-1,3-4,7-7,9-9,5-7,5-6,4-5,1-2,2-2,3-3,2 0,0-2,3-1,0-2,1-1,1-1,2-1,0-2,2 0,0-1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18.931"/>
    </inkml:context>
    <inkml:brush xml:id="br0">
      <inkml:brushProperty name="width" value="0.10583" units="cm"/>
      <inkml:brushProperty name="height" value="0.10583" units="cm"/>
    </inkml:brush>
  </inkml:definitions>
  <inkml:trace contextRef="#ctx0" brushRef="#br0">16691 4854,'0'0,"0"0,0 0,0 0,0 0,0 0,0 0,0 0,0 0,0 0,0 0,0 0,0 0,0 0,0 0,0 0,0 0,0 0,0 0,0 0,0 0,0 0,0 0,0 0,0 0,0 0,0 0,0 0,0 0,0 0,0 0,0 0,0 2,1 3,0 3,0 3,-1 2,1 3,0 1,0 3,0 4,0 2,2 3,-1 5,2 2,0 4,2 2,-1 3,1 4,0 0,-1-2,0-4,0-3,-1-3,0-4,0-5,-2 0,2-3,0 2,1 3,-1 1,2 2,0 2,-1 2,1 2,-1 1,-1 0,-1-3,-1-2,-1-2,0-4,-1-4,0-3,2-3,-1-2,0-2,1-2,0-1,-1-1,0 0,1-1,-1 1,1 0,-1 0,0-2,0-1,-1 0,0-3,0 0,0-2,0-1,0-1,0-1,0 0,0 0,0-1,0 1,0 0,0 0,0 0,3-5,1-4,0-2,1-1,-2-3,-1-2,0-2,-1-4,1-2,0-2,1-3,0-1,2-3,-1 0,2 0,0 1,1-1,0-2,1-1,-1 0,1-2,-1 2,0 3,0 3,-1 4,0 2,-1 5,1 1,0 2,-1 1,1 2,1 0,1 0,0 2,1 0,0 3,2 1,1 2,2 3,2 4,2 4,3 5,1 5,1 4,-1 2,0 2,-1 1,-1 1,-1 1,0 3,0 4,0 4,1 2,-1 2,-2-1,-2-2,-3-5,-2-4,-2-5,-3-3,-1-4,-1-3,0-4,-1-3,0-4,-2-1,1-1</inkml:trace>
  <inkml:trace contextRef="#ctx0" brushRef="#br0" timeOffset="1102">17672 5340,'0'0,"0"0,0 0,0 0,0 0,0 0,0 0,0 0,0 0,0 0,0 0,0 0,0 0,0 0,0 0,0 0,0 0,0 0,1 4,1 5,2 7,1 7,2 7,0 4,1 4,3 4,0 1,2 0,1 2,2 1,2 0,0-2,-2-1,0-3,-3-2,-1-4,-3-6,-2-5,-1-5,-2-2,0-4,-2-4,5 6,1-1,-1-2,-1-3,-2-3</inkml:trace>
  <inkml:trace contextRef="#ctx0" brushRef="#br0" timeOffset="3052">18200 4286,'0'0,"0"0,0 0,0 0,0 2,-1 2,0 2,0 2,1 1,-1 1,1 3,0 1,1 2,2 5,0 4,1 4,1 5,2 5,0 7,3 7,3 6,1 2,1-2,0-2,0-4,1 1,3 0,3 6,2 4,0 3,0-4,-3-4,-3-6,-1-4,-4-4,-1-3,0-5,-2-3,-1-4,0-5,-2-3,-1-6,-2-3,-1-4,-1-4,-2-3,1-1,-1-1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0.534"/>
    </inkml:context>
    <inkml:brush xml:id="br0">
      <inkml:brushProperty name="width" value="0.10583" units="cm"/>
      <inkml:brushProperty name="height" value="0.10583" units="cm"/>
    </inkml:brush>
  </inkml:definitions>
  <inkml:trace contextRef="#ctx0" brushRef="#br0">17340 5177,'0'0,"0"0,0 0,0 0,0 0,0 0,0 0,0 0,0 0,0 0,0 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29.808"/>
    </inkml:context>
    <inkml:brush xml:id="br0">
      <inkml:brushProperty name="width" value="0.07056" units="cm"/>
      <inkml:brushProperty name="height" value="0.07056" units="cm"/>
      <inkml:brushProperty name="color" value="#E3008C"/>
    </inkml:brush>
  </inkml:definitions>
  <inkml:traceGroup>
    <inkml:annotationXML>
      <emma:emma xmlns:emma="http://www.w3.org/2003/04/emma" version="1.0">
        <emma:interpretation id="{D0C3BF89-4D79-4034-BA34-81DC3CC51D11}" emma:medium="tactile" emma:mode="ink">
          <msink:context xmlns:msink="http://schemas.microsoft.com/ink/2010/main" type="inkDrawing" rotatedBoundingBox="17322,6496 20421,6865 20195,8771 17095,8402" hotPoints="20171,6664 20239,8366 17297,8483 17229,6781" semanticType="enclosure" shapeName="Rectangle">
            <msink:destinationLink direction="with" ref="{FEE0841E-2B25-4745-A146-2AE1C659D23B}"/>
            <msink:destinationLink direction="from" ref="{60EECEC1-B4BC-49BB-9A4C-0C9A3293F184}"/>
          </msink:context>
        </emma:interpretation>
      </emma:emma>
    </inkml:annotationXML>
    <inkml:trace contextRef="#ctx0" brushRef="#br0">10802 3524,'0'0,"0"0,0 0,0 0,0 0,0 0,0 0,0 0,0 0,0 0,0 0,0 0,0 0,0 0,0 0,0 0,0 0,0 0,0 0,0 0,0 0,0 0,0 0,0 0,0 0,0 0,0 0,0 0,0 0,0 0,0 0,0 0,0 0,0 0,0 0,0 0,0 0,0 0,0 0,0 0,0 0,0 0,0 0,0 0,0 0,0 0,0 0,0 0,0 0,0 0,0 0,0 0,0 0,0 0,0 0,0 0,0 0,0 0,0 0,0 0,0 0,0 0,0 0,0 0,0 0,0 0,0 0,0 0,0 0,0 0,0 0,0 0,0 0,0 0,0 0,0 0,0 0,0 0,0 0,0 0,0 0,0 0,0 0,0 0,0 0,0 0,0 0,0 0,0 0,0 0,0 0,0 3,-1 4,0 5,-1 4,0 4,0 3,0 2,0 1,0 4,0 3,0 0,0 0,2 0,-2-1,1 0,-1-2,1-4,1-3,-1-3,1-2,0-1,0-3,-1 1,0-2,0-1,-1 0,2 0,0-1,-1 0,1 1,0 0,0 0,0-2,0 2,0-1,1 0,-2 3,0 6,0 4,0 2,0 2,-1-2,1 0,-1-2,1-2,-1-2,1-2,-1-1,2 0,-1-1,1 0,0 0,0 0,0 0,0 1,0-1,0 1,1 1,-1 2,0 4,0 0,0 2,2 0,-1-1,0-2,0-1,-1-1,1-2,-1-1,0-2,2-1,-1-1,0 0,0-1,-1-1,1 2,1 2,0 2,2 2,-2-2,1 2,0-4,-1 0,1-2,0 0,0-2,0-1,0 0,1-2,1 0,2 1,2-2,0 0,2 0,3 0,2-1,4-1,3 0,4 2,5 1,3-1,3-2,-1 0,-1-1,-2 0,-3-1,0 2,-3-1,2-1,0-1,2-1,3-2,2 0,1-1,0-2,0 1,-1-1,1 0,-2 0,2 0,0 1,-2 0,4-1,2 0,1 1,-2-1,0 0,-4 1,-2 0,-2-1,-4 0,0 0,-2 0,4 0,3-1,1 1,0 0,1 0,-2 1,2 0,-2 0,-2 1,0 0,-4-1,2 0,-2 0,-1-1,2 0,3 1,2-1,2-1,0 1,-1-1,0 1,-3 0,-1 1,-2 0,0 0,0-1,-3 1,1 0,3-1,2-1,2 1,-2 0,-1-1,-2 1,-3 0,-2 1,-1 0,-2 0,-1 0,-1 1,-2-1,1 1,-2-1,0 0,0 0,-2 1,-2-1,0 1,0-1,-2 0,1 1,0-1,-1 0,1-1,-1 1,1 0,0 0,1-1,1 0,-1-2,0 0,0-1,0 0,-1-1,0 0,-1-1,1 1,-2-2,1 0,-1-2,0-1,-1 0,0-2,0 0,0-2,0-2,-2-2,0-1,-3-2,-1-3,-1-1,-1-2,0 1,-1-2,0-1,-1 0,0 0,0 0,-1 1,1 0,-1-1,0 0,-1 0,-1-2,1 1,0-2,0 1,0 1,-2-4,0-1,0 2,1 1,0 3,0 3,0 0,1 2,1 2,-1-1,1 2,-1 3,0 0,1 2,0 3,0 1,0 1,-1 0,1 2,0 0,-1 0,0-1,-2 0,-4-1,-1 0,-4-2,-3 0,-4-1,-4 0,-8-1,-7 0,-6 1,-2-1,-1 2,1 2,3 1,0 2,-4 1,-6 1,0 0,1 2,1 2,3 0,4 0,1 2,1-1,1 0,1 1,1 0,1 0,2-1,2 1,1 1,1-1,0-1,2 0,2 1,0 0,1 0,-4 1,-4 0,0-1,-2 1,0-1,2 1,0-1,1 1,-2 0,-3 1,-2 0,0 0,0 0,2-1,3 1,3 0,2 0,1 0,-1 1,-1-1,0 2,2 0,-3-2,0 1,1 0,2-1,1 2,4-2,2 1,3 0,2 1,1-2,0 2,0 0,0 0,0 0,0 0,2 0,0 0,1-1,3 1,3-1,0 1,2-1,1 0,2-1,2 0,-2 0,2 0,0 0,2 0,1 0,0 0</inkml:trace>
  </inkml:traceGroup>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2.882"/>
    </inkml:context>
    <inkml:brush xml:id="br0">
      <inkml:brushProperty name="width" value="0.10583" units="cm"/>
      <inkml:brushProperty name="height" value="0.10583" units="cm"/>
    </inkml:brush>
  </inkml:definitions>
  <inkml:trace contextRef="#ctx0" brushRef="#br0">18190 6051,'0'0,"0"0,0 0,0 0,0 0,0 0,0 0,0 0,0 0,0 0,0 0,0 0,0 0,0 0,0 0,0 0,0 0,0 0,0 0,0 0,0 0,0 0,0 0,0 0,0 0,0 0,0 0,0 0,0 0,0 0,0 0,0 0,0 0,0 0,0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40.52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5:48.687"/>
    </inkml:context>
    <inkml:brush xml:id="br0">
      <inkml:brushProperty name="width" value="0.03528" units="cm"/>
      <inkml:brushProperty name="height" value="0.03528" units="cm"/>
      <inkml:brushProperty name="color" value="#E3008C"/>
    </inkml:brush>
  </inkml:definitions>
  <inkml:trace contextRef="#ctx0" brushRef="#br0">9196 5215,'0'0,"0"0,0 0,0 0,0 0,0 0,0 0,0 0,0 0,0 0,0 0,0 0,0 0,0 0,0 0,0 0,0 0,0 0,0 0,0 0,0 0,0 0,0 0,0 0,0 0,0 0,0 0,0 0,0 0,0 0,0 0,0 0,0 0,0 0,0 0,0 0,0 0,0 0,0 0,0 0,0 0,0 0,0 0,0 0,0 0,0 0,0 0,0 0,0 0,0 0,0 0,0 0,0 0,0 0,0 0,0 0,0 0,0 0,0 0,0 0,0 0,0 0,0 0,0 0,0 0,0 0,-2-1,-2-2,-4-1,0-2,-2 2,0-2,-2-1,-1 1,0 0,-1 1,0 0,-1 0,0 0,-2 0,-1 1,1 0,-1 0,-2 1,-5 0,-5 1,-4 0,-1 2,0-1,0 1,4 0,1 0,1 1,1-1,-2 1,-3 0,1 0,0 0,-4 2,1 0,1-1,1 2,1 0,1 0,3 0,3 0,3 0,2 1,-8 2,-5 0,-4 2,-1 1,2 0,2 1,4 0,3 2,5-1,2 0,3-1,0 0,-2 1,-2 1,-1-1,2 2,-2 0,4 0,0-2,3-1,1 0,1-1,1-1,2 0,-1 1,2-1,-1 2,2 1,0 1,0 1,0 0,0 3,2 3,0 2,1 2,3 0,2 0,1-2,1 0,4-2,4 0,3 0,4 0,3 0,5-2,8 0,8 0,6-3,1-2,-1-1,-2-2,3-2,8-1,7-2,3-1,6-2,6-2,5-4,3-4,2-2,-3-2,-2 2,5 4,9 3,6 4,7-1,4 2,-6-1,-5-2,-5-1,-3 1,2 0,2-1,2-1,-2-2,-6-3,-9-1,-8-2,-8-1,-9 2,-5 1,-3 2,-2 2,-1 2,-1-1,-1 0,-3-2,-2-2,-2-2,2-2,-2-2,-3-2,-5-2,-6-3,-5-2,-5-1,-5-2,-7 0,-6-1,-6 0,-7-1,-11-4,-14-4,-17-4,-14 0,-17 2,-10 4,-30 1,-21 3,-12 5,-2 7,8 6,15 9,-4 7,-13 5,20 2,33-2,35-1,30-3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5:54.959"/>
    </inkml:context>
    <inkml:brush xml:id="br0">
      <inkml:brushProperty name="width" value="0.03528" units="cm"/>
      <inkml:brushProperty name="height" value="0.03528" units="cm"/>
      <inkml:brushProperty name="color" value="#E3008C"/>
    </inkml:brush>
  </inkml:definitions>
  <inkml:trace contextRef="#ctx0" brushRef="#br0">9291 6634,'0'0,"0"0,0 0,0 0,0 0,0 0,0 0,0 0,0 0,0 0,0 0,0 0,0 0,0 0,0 0,0 0,0 0,0 0,0 0,0 0,0 0,0 0,0 0,0 0,0 0,0 0,0 0,0 0,0 0,0 0,0 0,0 0,0 0,0 0,0 0,0 0,0 0,0 0,0 0,0 0,-2 0,-3-2,-4 0,-2 0,-4-3,-3 0,-3-1,-1 0,-1 2,-1 0,1 0,-1 1,0 0,-1 1,1 2,-1-1,0 1,-1 0,-1 0,-1 1,-1 0,0 1,-2 0,1 0,-2-1,2 1,-1-2,0 2,0-2,0 1,0 0,1-1,1 2,-1 0,1-1,0 1,2 0,1 1,-3 0,-2 1,-3 1,0 1,0 0,2 1,0 0,-1 1,0 0,1 1,0-1,0 1,1-1,0 0,3 0,-2 2,1 1,0 0,3 1,-1 0,2 0,1 1,1-2,0 1,1 1,0 1,2 0,0 1,2-1,2 0,2-1,1-2,3 0,1-1,3 0,2-2,1 0,4 0,1 2,2 0,4 4,6 2,8 4,8 3,8 0,7-1,2-2,4-3,4-2,7-2,3 2,0-2,3 2,4 1,1-2,2-2,-1-2,0-5,2-1,3-2,1 0,2-1,-2 0,1 1,3 2,0 1,-1 1,0 0,2-1,5 0,4-1,7-2,6-2,0 0,-2-2,-5 0,-5 0,1 0,-2 0,0 0,3 1,5 0,0-1,-2 0,-7-2,-7 0,-9-1,-5 0,-5-1,-9-1,-5 0,-4-1,-5 0,-3-1,-4 0,-4-1,-2 2,-5-1,-3 2,-3-1,-2 1,-3-2,-1 0,-1-2,-2-1,-2-1,-2-2,-2 1,-4-1,-1-1,-4-2,-4-3,-5-5,-6-3,-3-4,-8-3,-5-1,-8 1,-5 0,-8-2,-8 2,-12-1,-6 2,-4 2,-4 2,-5 4,-6 2,-17 2,-13 4,-7 3,-8 7,-6 10,-1 7,4 8,9 3,2 4,6 0,10-2,10-8,12-10,22-5,24-2,22-2,15 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6:03.244"/>
    </inkml:context>
    <inkml:brush xml:id="br0">
      <inkml:brushProperty name="width" value="0.03528" units="cm"/>
      <inkml:brushProperty name="height" value="0.03528" units="cm"/>
      <inkml:brushProperty name="color" value="#E3008C"/>
    </inkml:brush>
  </inkml:definitions>
  <inkml:trace contextRef="#ctx0" brushRef="#br0">9517 3985,'0'0,"0"0,0 0,0 0,0 0,0 0,0 0,0 0,0 0,0 0,0 0,0 0,0 0,0 0,0 0,0 0,0 0,0 0,0 0,0 0,0 0,0 0,0 0,0 0,0 0,0 0,-4 0,-6-1,-10 0,-10-1,-11 0,-6 1,-2-1,-1 0,2 1,4-1,3 1,5 1,4-1,0 1,1 0,1 1,-1 1,-2 0,-2 2,-4-2,-6 1,-6 0,-6-1,-6 0,-1 0,1-1,5 0,6 3,6 0,6 1,5 2,4 1,4 2,2 0,2 0,-1 0,-3 3,-7 3,-10 4,-12 5,-12 5,-6 5,0 0,2 1,10-5,10-2,9-5,7-3,5-2,6-1,2-2,2 0,2-1,2-2,2 0,1-2,2-1,2 0,0-2,2 0,0-2,1 1,1-1,1-1,1 0,1 1,1-1,3 3,3 2,8 4,14 7,12 5,10 4,4 3,0 1,-3-2,-5-4,-5-4,1-2,12-2,23 4,18 2,9-1,-2-1,-8-3,-10-3,-6-4,13-3,20-4,13-2,2-4,-8-1,-15-1,-16-4,-12-3,1-5,17-6,18-3,10-2,-17 4,-8 3,-11 6,-11 4,-5 4,-1 1,0 0,4-1,2-2,6-1,8-2,2-3,-2 0,-6-1,-11 0,-10 2,-10 0,-8 2,-4-1,-4 0,1-1,0 0,-2-2,0 2,-4 0,-4 0,-2 1,-4 0,-2-1,-2 0,-2 0,-4-2,0-1,-1-2,-1-4,-2-1,-3-2,-1-1,-6-3,-4-3,-7-4,-6-4,-8-1,-6-1,-8 2,-8 3,-8 3,-8 5,-16 1,-16 2,-21 5,-8 4,-6 10,2 4,5 4,6 2,1-1,-6-1,20-1,28-2,27 0,23-1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35.823"/>
    </inkml:context>
    <inkml:brush xml:id="br0">
      <inkml:brushProperty name="width" value="0.07056" units="cm"/>
      <inkml:brushProperty name="height" value="0.07056" units="cm"/>
      <inkml:brushProperty name="color" value="#E3008C"/>
    </inkml:brush>
  </inkml:definitions>
  <inkml:traceGroup>
    <inkml:annotationXML>
      <emma:emma xmlns:emma="http://www.w3.org/2003/04/emma" version="1.0">
        <emma:interpretation id="{60EECEC1-B4BC-49BB-9A4C-0C9A3293F184}" emma:medium="tactile" emma:mode="ink">
          <msink:context xmlns:msink="http://schemas.microsoft.com/ink/2010/main" type="inkDrawing" rotatedBoundingBox="17350,5122 20373,2864 21536,4422 18514,6680" semanticType="callout" shapeName="Other">
            <msink:sourceLink direction="from" ref="{D0C3BF89-4D79-4034-BA34-81DC3CC51D11}"/>
            <msink:sourceLink direction="to" ref="{2AB05AC0-C9DC-4B56-AB1B-B215AF34A506}"/>
          </msink:context>
        </emma:interpretation>
      </emma:emma>
    </inkml:annotationXML>
    <inkml:trace contextRef="#ctx0" brushRef="#br0">11538 4804,'0'0,"0"0,0 0,0 0,0 0,0 0,0 0,0 0,0 0,0 0,0 0,0 0,0 0,0 0,0 0,0 0,0 0,0 0,0 0,0 0,0 0,0 0,0 0,0 0,0 0,0 0,0 0,0 0,0 0,0 0,0 0,-2-2,-4-5,-3-6,-4-12,-4-10,-3-7,0-8,0-2,1 0,3 6,4 4,3 5,3 5,0 5,3 2,0 3,0 2,0 1,1-1,0 1,-1-2,-2-4,-1-8,0-7,-2-8,1-7,0-4,1-4,-2 0,2 1,0 4,1 7,2 7,1 7,0 6,2 4,0 3,0 0,0 3,-1 1,0 2,-1-1,0-2,-1-2,0-5,-1-4,2-6,-1-7,0-6,1-2,0-3,1 1,0 2,0 3,1 6,1 6,1 5,1 5,1 2,1 2,1 1,1 3,1 1,1 1,3-1,4 0,2 0,4 0,2-1,2 1,2 0,4 2,0 0,0 1,0 2,-2 0,-2 2,-2 1,0 1,0 1,2 1,2-2,5 0,8 0,12 0,11-1,7 2,4 0,-2 2,-8 1,-9 1,-9 0,-9-1,-7 2,-6-1,-3 1,-4 1,-2 1,0 0,-1 0,2 2,8-1,9 0,11 0,12 0,6 0,3 0,-1 0,-2 2,-5-1,-8 1,-9 0,-6 0,-6 0,-6-2,-3 1,-3 0,-2-1,-2 1,0 0,-1 0,-1 0,0 0,1 0,1 2,0-2,1 1,1 0,0-1,3 0,-1 0,2 0,0 1,0 0,1-1,2 1,0 0,-1-1,0 1,-2 0,0 1,-2-1,-1 0,-1-1,1 0,-1 0,0 0,0 0,0 0,-1 1,-2 0,0-1,-2 1,-3 0,-1-1,-1 0,-3 0,0 0,-3 0,0 0</inkml:trace>
    <inkml:trace contextRef="#ctx0" brushRef="#br0" timeOffset="2569">13628 1912,'0'0,"0"0,0 0,0 0,0 0,0 0,0 0,0 0,0 0,0 0,0 0,0 0,0 0,0 0,0 0,0 0,0 0,0 0,0 0,0 0,0 0,0 0,0 0,0 0,0 0,0 0,0 0,0 0,0 0,0 0,0 0,1 1,1 3,4 3,4 2,2 1,2 3,5 0,0-1,3 0,-2 0,2-2,-1 0,-1-2,-2-2,-1 1,-1-2,-2 1,-1-2,1 1,-1-1,2 1,0-1,0 0,1 1,-2-1,0 0,0 1,-1 0,0-1,1 0,-2-2,0 1,-1 0,0 0,-1 0,-1-1,-1 0,-1-1,0 0,-1 1,1-1,-1 0,1 0,-1 0,0-2,-1 1,0-1,0 1,-1 0,0 0,1 0,-1 0,0-1,0 0,-1 1,0-1,-1 0,2 1,-2 0,0 0,-1 0,0 0,-1 0,0 0,0 0,0 0,0 0,0 0,0 0,0 0,0 0,0 0,0 0,0 0,0 0,0 0,0 0,4 2,0 0,-4 3,-5 2,-8 1,-6 2,-9 0,-4 2,-2 0,-2-2,4 1,1-2,3 0,2-1,3 0,2 0,2 0,1 0,2 1,0 0,2 0,1 1,0-1,-1 0,2 1,-1 1,1 0,-1 2,0 2,-1 2,1-1,0 0,2-1,1-1,0-1,3-3,0-1,2-2,3-3,0-1,1-2,1-1,1 0</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50.963"/>
    </inkml:context>
    <inkml:brush xml:id="br0">
      <inkml:brushProperty name="width" value="0.07056" units="cm"/>
      <inkml:brushProperty name="height" value="0.07056" units="cm"/>
      <inkml:brushProperty name="color" value="#FFC000"/>
    </inkml:brush>
  </inkml:definitions>
  <inkml:traceGroup>
    <inkml:annotationXML>
      <emma:emma xmlns:emma="http://www.w3.org/2003/04/emma" version="1.0">
        <emma:interpretation id="{6BC9C529-4640-4018-9F8B-613D8880E522}" emma:medium="tactile" emma:mode="ink">
          <msink:context xmlns:msink="http://schemas.microsoft.com/ink/2010/main" type="writingRegion" rotatedBoundingBox="13959,1840 17758,1840 17758,6680 13959,6680"/>
        </emma:interpretation>
      </emma:emma>
    </inkml:annotationXML>
    <inkml:traceGroup>
      <inkml:annotationXML>
        <emma:emma xmlns:emma="http://www.w3.org/2003/04/emma" version="1.0">
          <emma:interpretation id="{D2904B05-092C-4E7D-9653-D53989237ED8}" emma:medium="tactile" emma:mode="ink">
            <msink:context xmlns:msink="http://schemas.microsoft.com/ink/2010/main" type="paragraph" rotatedBoundingBox="13959,1840 17758,1840 17758,6680 13959,6680" alignmentLevel="1"/>
          </emma:interpretation>
        </emma:emma>
      </inkml:annotationXML>
      <inkml:traceGroup>
        <inkml:annotationXML>
          <emma:emma xmlns:emma="http://www.w3.org/2003/04/emma" version="1.0">
            <emma:interpretation id="{D12A1BCE-32E5-43B9-A7E8-E90F66330F23}" emma:medium="tactile" emma:mode="ink">
              <msink:context xmlns:msink="http://schemas.microsoft.com/ink/2010/main" type="line" rotatedBoundingBox="13959,1840 17758,1840 17758,6680 13959,6680"/>
            </emma:interpretation>
          </emma:emma>
        </inkml:annotationXML>
        <inkml:traceGroup>
          <inkml:annotationXML>
            <emma:emma xmlns:emma="http://www.w3.org/2003/04/emma" version="1.0">
              <emma:interpretation id="{794B9497-0885-4DDE-B9C1-B6537F6C92EC}" emma:medium="tactile" emma:mode="ink">
                <msink:context xmlns:msink="http://schemas.microsoft.com/ink/2010/main" type="inkWord" rotatedBoundingBox="13959,1840 17758,1840 17758,6680 13959,6680"/>
              </emma:interpretation>
              <emma:one-of disjunction-type="recognition" id="oneOf0">
                <emma:interpretation id="interp0" emma:lang="en-US" emma:confidence="0">
                  <emma:literal>r</emma:literal>
                </emma:interpretation>
                <emma:interpretation id="interp1" emma:lang="en-US" emma:confidence="0">
                  <emma:literal>m</emma:literal>
                </emma:interpretation>
                <emma:interpretation id="interp2" emma:lang="en-US" emma:confidence="0">
                  <emma:literal>M</emma:literal>
                </emma:interpretation>
                <emma:interpretation id="interp3" emma:lang="en-US" emma:confidence="0">
                  <emma:literal>N</emma:literal>
                </emma:interpretation>
                <emma:interpretation id="interp4" emma:lang="en-US" emma:confidence="0">
                  <emma:literal>•</emma:literal>
                </emma:interpretation>
              </emma:one-of>
            </emma:emma>
          </inkml:annotationXML>
          <inkml:trace contextRef="#ctx0" brushRef="#br0">9251 5926,'0'0,"0"0,0 0,0 0,0 0,0 0,0 0,0 0,0 0,0 0,0 0,0 0,0 0,0 0,0 0,0 0,0 0,0 0,0 0,0 0,0 0,0 0,0 0,0 0,0 0,0 0,0 0,0 0,0 0,0 0,0 0,0 0,0 0,0 0,0 0,0 0,0 0,0 0,0 0,0 0,0 0,0 0,0 0,0 0,0 0,0 0,0 0,0 0,0 0,0 0,0 0,0 0,0 0,0 0,0 0,0 0,0 0,0 0,0 0,0 0,0 0,0 0,0 0,0 0,0 0,0 0,0 0,0 0,0 0,0 0,0 0,0 0,0 0,0 0,0 0,-1-1,-1-6,-1-7,0-13,-2-14,-1-7,2-3,-1 0,1 5,1 4,0 6,1 5,-1 2,1 5,0 0,0 3,1 2,-1-1,0 2,-1 0,1 2,0-2,0 0,1-1,0-4,-1-3,0-6,-1-4,1-3,0-4,1-1,-1-1,0 0,1 1,0 2,-1 0,1 0,0 4,-1 0,2 4,-1 3,1 2,-1 4,1 2,-1 1,0 0,1 1,0 0,-1 0,0-1,0-2,0-1,-1-3,1-2,-1-4,1-1,-1-2,1-3,0-1,-1-4,0-3,0 0,0 1,-1 5,2 5,-1 5,1 3,0 5,-1 2,2 3,0 2,-2 2,1 0,0 1,-1-1,2 0,0-2,-2-5,1-2,0-6,-1-6,0-4,1-6,0-3,1-1,-1 0,1 0,0 1,0 2,0 3,0 3,0 3,1 4,-1 5,0 3,0 3,0 2,0 1,0 0,0-2,0-1,1-2,0-3,-1 0,1-2,-1-1,1-4,1-2,-1-2,0 2,0 2,0 2,1 0,-1 2,1 2,-1 1,2 1,-1 1,1 1,1-1,-2 1,3 2,0 1,1 2,3 0,3 0,5 0,5-2,8-2,7-2,4 2,5 1,0 2,-2 3,-2 1,-4 2,-3 3,-4 0,-3 2,-2 1,-1 1,1-1,5 0,4-1,7-1,10 0,13-2,10 1,5 1,0 1,-7 1,-10 1,-9 1,-8 2,-8 1,-8 0,-2 0,-1 1,4 0,5 1,5-1,10 0,14-1,10 1,5 0,-1 1,-6-1,-11 0,-8 0,-10 0,-6-1,-6 2,-4 1,2 0,2 1,10 0,10 0,10 0,10 0,6 1,1 0,-4 1,-9-1,-10 0,-8-1,-7 1,-6 0,-4 0,-1 0,-2-1,2 1,1 0,0 0,1 0,2 0,2 0,0 1,2-1,0 0,0-1,-2 0,-3 0,-4 0,-3 0,-6 0,-2 0,-2-1,-2 0,-2-1,-4 2,-3-1,-2 0,-2 1,0 0,-2-2,0-4,-4-4,-4-6,-2-5,-4-4,-2-3,-1-2,1 0,0 1,1 0,0 1,0-1,0 2,0 2,-5 0,-7 0,-8-2,-9 2,-6 0,-3 2,0 3,2 2,5 4,8 3,7 3,6 2,5 1,5 0,5 2,5 1,3 1,2 0,3 2,3 1,7 4,6 3,5 3,3 4,3 5,2 6,4 5,5 6,10 5,12 1,7 0,1-4,-2-6,-5-6,-8-4,-7-5,-6-4,-7-3,-7-3,-5-2,-5 0,-4-1,-3-1,-2-2,-3 0,-2-1,-1-2,-2 1,-1-1,0 0,0 2,-4 3,-6 1,-6 4,-6 1,-3 3,-4 0,-1 3,-4 5,-4 6,-11 9,-8 10,-7 7,-4 2,4-4,6-6,8-6,8-6,7-8,7-4,5-5,5-2,1-1,2-2,1-1,0 0,2-1,0 0,0-2,3 0,0 0,1-3,3-2,2-1,1 0</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4:19.600"/>
    </inkml:context>
    <inkml:brush xml:id="br0">
      <inkml:brushProperty name="width" value="0.07056" units="cm"/>
      <inkml:brushProperty name="height" value="0.07056" units="cm"/>
      <inkml:brushProperty name="color" value="#417B84"/>
    </inkml:brush>
  </inkml:definitions>
  <inkml:traceGroup>
    <inkml:annotationXML>
      <emma:emma xmlns:emma="http://www.w3.org/2003/04/emma" version="1.0">
        <emma:interpretation id="{2D928F25-29D1-45C1-9E27-1222313BB496}" emma:medium="tactile" emma:mode="ink">
          <msink:context xmlns:msink="http://schemas.microsoft.com/ink/2010/main" type="inkDrawing" rotatedBoundingBox="20648,6204 23628,6870 23146,9029 20165,8363" hotPoints="23294,6604 23394,8478 20650,8623 20550,6749" semanticType="enclosure" shapeName="Rectangle"/>
        </emma:interpretation>
      </emma:emma>
    </inkml:annotationXML>
    <inkml:trace contextRef="#ctx0" brushRef="#br0">12406 3549,'0'0,"0"0,0 0,0 0,0 0,0 0,0 0,0 0,0 0,0 0,0 0,0 0,0 0,0 0,0 0,0 0,0 0,0 0,0 0,0 0,0 0,0 0,0 0,0 0,0 0,0 0,0 0,0 0,0 0,0 0,0 0,0 0,0 0,0 0,0 0,0 0,0 0,0 0,0 0,0 0,0 0,0 0,0 0,0 0,0 0,0 0,0 0,0 0,0 0,0 0,0 0,0 0,0 0,0 0,0 0,0 0,0 0,0 0,0 0,0 0,0 0,0 0,0 0,0 0,-1 3,0 0,0 3,-1 2,1 0,-1 2,0 0,0 1,0 1,0 1,2 1,-1 1,1 0,1 2,1-1,-1 0,0-1,1 0,0 0,-1 1,1 0,0 0,-1 0,1 3,0 2,0 1,1 0,0 0,-1 1,0 0,1-2,0 0,-1-1,1-1,-1 0,0-1,1 2,-1 0,0 3,0 2,1-1,-1 2,0-1,-1 1,1-1,0 1,0-2,-2 0,2 0,-1-1,1 0,0 0,1 1,0 0,0 1,1 1,-1 4,0 1,1 3,-1-2,-1 0,1-1,-1-3,0-2,0-3,-1-1,1-1,1-1,-1-2,1-1,0 4,0 3,1 0,1 0,-1-1,2-1,-1 0,0-2,2-1,0-1,0-2,1 0,1-1,1-1,2-1,1 0,4-1,-1 0,4 0,2 1,2 1,3 0,4-1,1 1,0-2,2 0,1-2,0 0,3-2,0 0,4-1,2-2,0-1,1-2,0-2,0 0,0-2,-1 2,2 0,3 2,1-1,2 0,3 1,3 0,4-2,2-1,-2-2,-1-1,-2-1,-5 0,-4-1,-2 2,-2 0,1 0,0 0,1 2,-1-1,-1 0,-3-1,-2 0,-3-2,0 0,-3 0,1 0,0-1,-1 2,-3-1,0 0,-2 0,-1 0,-2 0,-3 1,0-2,0 1,-3 0,-1-1,-2 0,-1-1,-1-1,0 0,0 0,-1-2,0-1,0-2,0-3,-1-4,0-4,-2-4,1-7,-2-4,1-4,-2-3,0-2,0 0,-3 0,-1 2,-1 3,-2 1,-2 2,1 0,-2-1,-1 0,-1-1,-2-1,-1-1,0 0,0 1,1 0,1 2,0-1,1-1,-1 1,1 3,0 2,1 5,-1 3,0 3,-1 3,0 2,0 1,0 2,-2 2,-1 0,-2 1,-1 0,-1 1,-1 0,-1 1,-1-1,-1 1,-5-1,-6 0,-7-2,-4 1,-5 0,-2 2,-1 2,0 0,1 3,-4 0,-4 2,-2 1,-1 0,0 1,2 1,-4 2,-2-1,0 1,2 0,2 0,4 1,2-1,0 2,2-1,-4 1,-4 1,-2 1,-2 0,-1 0,-4 0,0 2,-1-2,3 1,4 0,4 1,6-2,6 0,2 1,4 0,1-1,0 0,0-1,-1 0,-1 1,0-2,2 0,4 1,2-1,5 0,4 0,3 1,4 0,1 0,2-1,0 0,1 0,0 0,1 0,0 0,1 2,-1-1,0 0,1 0,-1 0,0-1,0 0,-2 2,0-2,-1 1,0 0,0 1,1-1,-1 1,1-1,0 2,0 0,0 0,2 0,-1-1,0 0,2-1,0 1,0-1,2 0,0 0,0-1,1 1,0-1,1 0,1-1,1 1,-1 0,1 0</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5:32.223"/>
    </inkml:context>
    <inkml:brush xml:id="br0">
      <inkml:brushProperty name="width" value="0.07056" units="cm"/>
      <inkml:brushProperty name="height" value="0.07056" units="cm"/>
      <inkml:brushProperty name="color" value="#417B84"/>
    </inkml:brush>
  </inkml:definitions>
  <inkml:traceGroup>
    <inkml:annotationXML>
      <emma:emma xmlns:emma="http://www.w3.org/2003/04/emma" version="1.0">
        <emma:interpretation id="{823E133A-19BE-4A6E-B00D-AAD220C20888}" emma:medium="tactile" emma:mode="ink">
          <msink:context xmlns:msink="http://schemas.microsoft.com/ink/2010/main" type="writingRegion" rotatedBoundingBox="21679,4996 23420,4996 23420,6756 21679,6756"/>
        </emma:interpretation>
      </emma:emma>
    </inkml:annotationXML>
    <inkml:traceGroup>
      <inkml:annotationXML>
        <emma:emma xmlns:emma="http://www.w3.org/2003/04/emma" version="1.0">
          <emma:interpretation id="{C5F8D252-0D7D-4BAD-8FC9-CDA58D7B657E}" emma:medium="tactile" emma:mode="ink">
            <msink:context xmlns:msink="http://schemas.microsoft.com/ink/2010/main" type="paragraph" rotatedBoundingBox="21679,4996 23420,4996 23420,6756 21679,6756" alignmentLevel="1"/>
          </emma:interpretation>
        </emma:emma>
      </inkml:annotationXML>
      <inkml:traceGroup>
        <inkml:annotationXML>
          <emma:emma xmlns:emma="http://www.w3.org/2003/04/emma" version="1.0">
            <emma:interpretation id="{8A6FA5EC-D325-452C-A0DB-BA56D15081FB}" emma:medium="tactile" emma:mode="ink">
              <msink:context xmlns:msink="http://schemas.microsoft.com/ink/2010/main" type="line" rotatedBoundingBox="21679,4996 23420,4996 23420,6756 21679,6756"/>
            </emma:interpretation>
          </emma:emma>
        </inkml:annotationXML>
        <inkml:traceGroup>
          <inkml:annotationXML>
            <emma:emma xmlns:emma="http://www.w3.org/2003/04/emma" version="1.0">
              <emma:interpretation id="{2AB05AC0-C9DC-4B56-AB1B-B215AF34A506}" emma:medium="tactile" emma:mode="ink">
                <msink:context xmlns:msink="http://schemas.microsoft.com/ink/2010/main" type="inkWord" rotatedBoundingBox="21679,4996 23420,4996 23420,6756 21679,6756">
                  <msink:destinationLink direction="to" ref="{60EECEC1-B4BC-49BB-9A4C-0C9A3293F184}"/>
                </msink:context>
              </emma:interpretation>
              <emma:one-of disjunction-type="recognition" id="oneOf0">
                <emma:interpretation id="interp0" emma:lang="en-US" emma:confidence="0">
                  <emma:literal>r</emma:literal>
                </emma:interpretation>
                <emma:interpretation id="interp1" emma:lang="en-US" emma:confidence="0">
                  <emma:literal>M</emma:literal>
                </emma:interpretation>
                <emma:interpretation id="interp2" emma:lang="en-US" emma:confidence="0">
                  <emma:literal>p</emma:literal>
                </emma:interpretation>
                <emma:interpretation id="interp3" emma:lang="en-US" emma:confidence="0">
                  <emma:literal>m</emma:literal>
                </emma:interpretation>
                <emma:interpretation id="interp4" emma:lang="en-US" emma:confidence="0">
                  <emma:literal>P</emma:literal>
                </emma:interpretation>
              </emma:one-of>
            </emma:emma>
          </inkml:annotationXML>
          <inkml:trace contextRef="#ctx0" brushRef="#br0">13095 4424,'0'0,"0"0,0 0,0 0,0 0,0 0,0 0,0 0,0 0,0 0,0 0,0 0,0 0,0 0,0 0,0 0,0 0,0 0,0 0,0 0,0 0,0 0,0 0,0 0,0 0,0 0,0 0,0 0,0 0,0 0,0 0,0 0,0 0,0 0,0 0,0 0,0 0,0 0,0 0,0 0,0 0,0 0,0 0,0-2,-2-4,2-2,-2-2,0-2,0 0,0-2,0 0,-1-5,0 0,0-2,0-2,-1-1,0-1,0-1,0 1,1-1,0 2,0 0,2-2,-2-2,1 1,1 0,-1 1,0 2,0-1,1 2,0 2,0-1,0-1,0 0,0 0,-2-2,0-2,0-1,-1 0,0-2,-1 1,1 0,-2 2,1 1,0 3,1 1,0 3,2 0,0 0,0 0,1-2,1 0,0-1,1 2,1-1,1 0,0 1,2 1,0 1,1 2,-1 2,1 0,3-1,5-3,7-3,6-3,3-1,3 0,0 1,0 3,-3 2,-2 4,-2 1,0 3,3 1,3 2,2-1,3 0,-1 1,-1-1,-2 2,-2 1,-3 0,-3 1,-3 0,-1 2,0-1,1 1,4-2,4-1,1 0,1-1,0 2,-2-1,-2 1,-2 1,-1 0,-1 1,-1 0,1 1,1-1,-2 1,1 1,3 1,1 0,3 1,0 0,-1-1,0 0,-3 1,-2-1,-4 0,-3 0,-2 1,-3-1,-2 1,0 0,-2-1,0 1,-2-1,-2 0,-2 0,-1 0,-1 0,-1 0,0 0,-1 0,1 0,0-3,0-1,-2-2,-2-1,-2-1,-5-1,-2-1,-4-2,-3 0,0 2,0 0,2 1,0 0,4 2,4 2,2 1,2 2,4 1,1 1,1 0,1 1,1-3,3 0,5 2,6-1,6 2,4 1,5 1,3 1,0 0,-2 1,-3-1,-3 0,-2-1,-3 0,-2-1,-2 1,-4-1,-1 0,-2 0,-2-1,0 1,-2-2,0 2,-2 0,0-1,-2 0,-2-1,0 1,0-1,0 0,0 1,-3 3,-5 6,-9 6,-9 6,-10 6,-10 7,-10 3,-3 1,-1-1,4-2,5-5,8-6,7-5,8-4,6-4,6-3,4-2,1-2,4-1,2-2,2-1,3-1,0 0</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1"/>
    </inkml:context>
    <inkml:brush xml:id="br0">
      <inkml:brushProperty name="width" value="0.04667" units="cm"/>
      <inkml:brushProperty name="height" value="0.04667" units="cm"/>
      <inkml:brushProperty name="color" value="#F2C811"/>
    </inkml:brush>
  </inkml:definitions>
  <inkml:trace contextRef="#ctx0" brushRef="#br0">12994 5927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2"/>
    </inkml:context>
    <inkml:brush xml:id="br0">
      <inkml:brushProperty name="width" value="0.04667" units="cm"/>
      <inkml:brushProperty name="height" value="0.04667" units="cm"/>
      <inkml:brushProperty name="color" value="#F2C811"/>
    </inkml:brush>
  </inkml:definitions>
  <inkml:trace contextRef="#ctx0" brushRef="#br0">10478 4546,'0'-12,"0"-4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3"/>
    </inkml:context>
    <inkml:brush xml:id="br0">
      <inkml:brushProperty name="width" value="0.04667" units="cm"/>
      <inkml:brushProperty name="height" value="0.04667" units="cm"/>
      <inkml:brushProperty name="color" value="#F2C811"/>
    </inkml:brush>
  </inkml:definitions>
  <inkml:trace contextRef="#ctx0" brushRef="#br0">11290 4727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4"/>
    </inkml:context>
    <inkml:brush xml:id="br0">
      <inkml:brushProperty name="width" value="0.04667" units="cm"/>
      <inkml:brushProperty name="height" value="0.04667" units="cm"/>
      <inkml:brushProperty name="color" value="#F2C811"/>
    </inkml:brush>
  </inkml:definitions>
  <inkml:trace contextRef="#ctx0" brushRef="#br0">4928 5223,'4'-8,"5"-6,10-6,1-2,1 2,1 0,2 4,-1 4,0 5,-3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0.049"/>
    </inkml:context>
    <inkml:brush xml:id="br0">
      <inkml:brushProperty name="width" value="0.04667" units="cm"/>
      <inkml:brushProperty name="height" value="0.04667" units="cm"/>
      <inkml:brushProperty name="color" value="#F2C811"/>
    </inkml:brush>
  </inkml:definitions>
  <inkml:trace contextRef="#ctx0" brushRef="#br0">10478 4546,'0'-12,"0"-4</inkml:trace>
</inkml:ink>
</file>

<file path=ppt/ink/ink20.xml><?xml version="1.0" encoding="utf-8"?>
<inkml:ink xmlns:inkml="http://www.w3.org/2003/InkML">
  <inkml:definitions/>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5"/>
    </inkml:context>
    <inkml:brush xml:id="br0">
      <inkml:brushProperty name="width" value="0.04667" units="cm"/>
      <inkml:brushProperty name="height" value="0.04667" units="cm"/>
      <inkml:brushProperty name="color" value="#F2C811"/>
    </inkml:brush>
  </inkml:definitions>
  <inkml:trace contextRef="#ctx0" brushRef="#br0">5692 2145,'0'-4,"4"-9,1-3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6"/>
    </inkml:context>
    <inkml:brush xml:id="br0">
      <inkml:brushProperty name="width" value="0.07056" units="cm"/>
      <inkml:brushProperty name="height" value="0.07056" units="cm"/>
      <inkml:brushProperty name="color" value="#F2C811"/>
    </inkml:brush>
  </inkml:definitions>
  <inkml:trace contextRef="#ctx0" brushRef="#br0">7886 3750,'0'0,"0"0,0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 3,0 6,-2 8,1 4,0 3,-1 2,0-1,1 0,-1-2,0-2,1-1,-1-2,2-3,-2 0,0-2,1 0,0-2,1 0,-1-1,1-1,0 1,0-1,0-1,0-1,0 0,0 1,1 0,-1 2,0 1,0 2,0 0,0 3,0 3,2 3,-1 3,0 3,0 7,-1 4,1 0,-1 0,0-2,0-4,0-4,0-3,0-4,-2-4,1-2,0-2,-1-2,0 1,1-2,0 0,1 0,-2-2,1 0,0 1,-1-1,2 1,-2-1,2 2,-2-1,2 0,0-1,-1 0,1-2,0-1,0 0,1-1,0-1,0 0,-1 1,1 0,-1 2,1 2,1 0,0 0,0-1,0 0,1-1,-1-3,0 0,1-2,0 0,0-1,1 0,0 0,2 1,2 1,5 2,7 2,9 1,7 0,6 0,4-2,1 0,0-3,-3-1,-4-2,-4 0,-6-1,-2 0,-4 1,-2-1,-2 0,-1 1,0-2,-3 1,2-2,1 0,4-1,7 0,6 0,10 0,12 0,10 0,6-1,-2 0,-4 0,-8 1,-9 0,-10 0,-7 1,-6 0,-4 0,-4 1,-1-1,-1-1,2 0,0 1,8-2,10 0,14 0,9-2,6 2,4 0,0-1,-5 0,-9 1,-7 0,-7 1,-6 0,-4-1,-4 1,-2 0,-3 1,0-2,2 0,1 0,2-1,5 1,3-1,3 1,3 0,1-1,2 2,0-1,1 1,0 0,2-1,-1 0,-2 0,-3 0,-4 1,-5 0,-5-1,-3 0,-4 1,-2 0,-2 1,-1 0,1 0,0 0,2 0,3 0,3 0,4 0,4 0,1 1,0 0,0-1,2 1,1 0,2-1,4 0,2 0,0 1,-2 0,-4-1,-3 1,-4 0,-4-1,-3 1,-1 0,-4 1,-2 0,0-1,-2 0,3 1,4-1,5 0,4 0,5 0,10 1,12 0,7-1,3 0,-1-1,-4 0,-8 1,-8 1,-7 0,-8 0,-5-1,-5 1,-2-2,-1 0,-3 0,1 0,0 0,1 0,1 0,2 0,3 0,4 0,2 0,5 0,2 0,3 0,0 0,-2 0,1 0,-2 0,-3 0,-2-1,-3 0,-4-1,-5 2,-3-2,-3 2,-2-1,-2 0,-1 1,-1-2,0 0,0 0,0-1,-2 0,2 1,-2-2,1-1,-1-1,1-3,-1-5,2-3,2-6,-2-4,2-5,1-5,0-7,-3-3,0-2,-3 3,-3 4,-1 4,-3 5,0 3,-2 3,1 3,1 2,0 1,0 0,1 0,-1-6,0-9,-2-10,-1-9,-1-6,-1-4,-1-2,0 0,0 6,0 6,1 7,0 8,1 6,-2 4,2 6,0 3,0 2,1 4,0 1,-1 1,0 1,-2 0,0 0,-2-1,-2 0,-1-1,-3 0,-3 1,-3-2,-4 0,-3 1,-1 1,-1-1,-2 2,-6 0,-11 0,-12-1,-15 0,-8 3,-3 1,2 2,6 2,9 2,10-1,11 2,6 1,8 0,1 1,1 0,-5 0,-10 0,-12 1,-11-1,-9 0,-6 0,2 0,5 0,10 0,11 0,8 0,5 0,0 0,-5 0,-9 0,-11 0,-11 0,-8 0,2 0,4 0,8 0,10 0,10 0,10 0,4 0,4 0,-2 0,-6 0,-6 0,-9 0,-6 1,-5-1,0 2,1-2,4 1,7-1,6 0,8 0,5-1,6 1,4-1,4 0,-1 1,0-1,-3 1,-3 0,-4 0,-2 0,-5 0,-2 0,-4-1,-3 1,-3-2,-2 2,1 0,1-1,5 1,4 1,7-1,4 2,6-2,3 0,2 1,1-1,-3 0,-2 1,-6 0,-4 0,-8 0,-7 1,-4 0,-3-1,-1 1,1 0,4 0,5 0,6 2,6-1,6 1,4 1,3-1,4 2,0 1,2 2,2 2,-1 2,-1 5,0 3,0 5,0 5,1 1,1 2,2 0,1-1,3-4,3-2,1-5,2-5,2-5,0-4,3-4,0-2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7"/>
    </inkml:context>
    <inkml:brush xml:id="br0">
      <inkml:brushProperty name="width" value="0.04667" units="cm"/>
      <inkml:brushProperty name="height" value="0.04667" units="cm"/>
      <inkml:brushProperty name="color" value="#F2C811"/>
    </inkml:brush>
  </inkml:definitions>
  <inkml:trace contextRef="#ctx0" brushRef="#br0">13053 5950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8"/>
    </inkml:context>
    <inkml:brush xml:id="br0">
      <inkml:brushProperty name="width" value="0.04667" units="cm"/>
      <inkml:brushProperty name="height" value="0.04667" units="cm"/>
      <inkml:brushProperty name="color" value="#F2C811"/>
    </inkml:brush>
  </inkml:definitions>
  <inkml:trace contextRef="#ctx0" brushRef="#br0">10714 6671,'0'-8,"0"-10,0-11,4-5,1 1,4 5,0 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22"/>
    </inkml:context>
    <inkml:brush xml:id="br0">
      <inkml:brushProperty name="width" value="0.07056" units="cm"/>
      <inkml:brushProperty name="height" value="0.07056" units="cm"/>
      <inkml:brushProperty name="color" value="#FFC000"/>
    </inkml:brush>
  </inkml:definitions>
  <inkml:trace contextRef="#ctx0" brushRef="#br0">9251 5926,'0'0,"0"0,0 0,0 0,0 0,0 0,0 0,0 0,0 0,0 0,0 0,0 0,0 0,0 0,0 0,0 0,0 0,0 0,0 0,0 0,0 0,0 0,0 0,0 0,0 0,0 0,0 0,0 0,0 0,0 0,0 0,0 0,0 0,0 0,0 0,0 0,0 0,0 0,0 0,0 0,0 0,0 0,0 0,0 0,0 0,0 0,0 0,0 0,0 0,0 0,0 0,0 0,0 0,0 0,0 0,0 0,0 0,0 0,0 0,0 0,0 0,0 0,0 0,0 0,0 0,0 0,0 0,0 0,0 0,0 0,0 0,0 0,0 0,0 0,0 0,-1-1,-1-6,-1-7,0-13,-2-14,-1-7,2-3,-1 0,1 5,1 4,0 6,1 5,-1 2,1 5,0 0,0 3,1 2,-1-1,0 2,-1 0,1 2,0-2,0 0,1-1,0-4,-1-3,0-6,-1-4,1-3,0-4,1-1,-1-1,0 0,1 1,0 2,-1 0,1 0,0 4,-1 0,2 4,-1 3,1 2,-1 4,1 2,-1 1,0 0,1 1,0 0,-1 0,0-1,0-2,0-1,-1-3,1-2,-1-4,1-1,-1-2,1-3,0-1,-1-4,0-3,0 0,0 1,-1 5,2 5,-1 5,1 3,0 5,-1 2,2 3,0 2,-2 2,1 0,0 1,-1-1,2 0,0-2,-2-5,1-2,0-6,-1-6,0-4,1-6,0-3,1-1,-1 0,1 0,0 1,0 2,0 3,0 3,0 3,1 4,-1 5,0 3,0 3,0 2,0 1,0 0,0-2,0-1,1-2,0-3,-1 0,1-2,-1-1,1-4,1-2,-1-2,0 2,0 2,0 2,1 0,-1 2,1 2,-1 1,2 1,-1 1,1 1,1-1,-2 1,3 2,0 1,1 2,3 0,3 0,5 0,5-2,8-2,7-2,4 2,5 1,0 2,-2 3,-2 1,-4 2,-3 3,-4 0,-3 2,-2 1,-1 1,1-1,5 0,4-1,7-1,10 0,13-2,10 1,5 1,0 1,-7 1,-10 1,-9 1,-8 2,-8 1,-8 0,-2 0,-1 1,4 0,5 1,5-1,10 0,14-1,10 1,5 0,-1 1,-6-1,-11 0,-8 0,-10 0,-6-1,-6 2,-4 1,2 0,2 1,10 0,10 0,10 0,10 0,6 1,1 0,-4 1,-9-1,-10 0,-8-1,-7 1,-6 0,-4 0,-1 0,-2-1,2 1,1 0,0 0,1 0,2 0,2 0,0 1,2-1,0 0,0-1,-2 0,-3 0,-4 0,-3 0,-6 0,-2 0,-2-1,-2 0,-2-1,-4 2,-3-1,-2 0,-2 1,0 0,-2-2,0-4,-4-4,-4-6,-2-5,-4-4,-2-3,-1-2,1 0,0 1,1 0,0 1,0-1,0 2,0 2,-5 0,-7 0,-8-2,-9 2,-6 0,-3 2,0 3,2 2,5 4,8 3,7 3,6 2,5 1,5 0,5 2,5 1,3 1,2 0,3 2,3 1,7 4,6 3,5 3,3 4,3 5,2 6,4 5,5 6,10 5,12 1,7 0,1-4,-2-6,-5-6,-8-4,-7-5,-6-4,-7-3,-7-3,-5-2,-5 0,-4-1,-3-1,-2-2,-3 0,-2-1,-1-2,-2 1,-1-1,0 0,0 2,-4 3,-6 1,-6 4,-6 1,-3 3,-4 0,-1 3,-4 5,-4 6,-11 9,-8 10,-7 7,-4 2,4-4,6-6,8-6,8-6,7-8,7-4,5-5,5-2,1-1,2-2,1-1,0 0,2-1,0 0,0-2,3 0,0 0,1-3,3-2,2-1,1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7:33.275"/>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1.637"/>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6.539"/>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0,1 1,1-1,-1 2,0-1,0 2,0-1,-1 1,1 1,0-1,-1 1,1 0,-1 0,1 0,0 0,0-1,1 0,-1 0,1 0,0-1,0 1,2 0,-1 0,1 0,0 1,1 0,-1 0,1 0,-1 1,1-1,0 1,-1 1,1-1,2-1,0 0,0 1,1-1,-1 2,1-1,0 2,1 0,-1 0,1 0,0 1,0 0,0 0,-1 0,-1 1,0 0,1 1,-2 0,0 0,0 0,0 0,-1 0,0 1,0-1,0 0,0 0,0 1,0-1,0 0,2 0,0 0,2 0,2 0,2 0,3 1,0 0,2 0,0 1,-1 0,-2 1,-1-2,-1 0,-2 0,-1 0,-1-1,-1 0,0 0,0-1,-1 1,0-1,-1 0,1 0,-1 0,1 0,1 0,1 0,1 0,1 0,2 0,2-1,1-1,1 1,-1-1,0 1,0-1,-1 1,-1 0,-1 0,0-1,-2 0,0 0,-2 0,0-1,0 1,-2-1,0 1,-2-1,0 1,-1 0,0-1,-1 1,0-1,-1 1,-1-1,0 2,1-2,-2 1,1 0,0-1,-1 1,1-1,-1-1,1 2,-1-2,0 1,1-1,-1-1,0 1,-1 0,1 1,-1 0,0-1,0 1,1 0,-1 0,-1 0,1 1,0 1,0 0,-1 0,1-1,-1 0,0 0,-1-1,-2-1,-4-5,-3-2,-3-4,-2-2,2 0,0 0,1 0,1 0,1 1,1 1,1 1,0 1,2 1,0 2,1 0,0 1,0 0,1 0,-1-1,0-1,0 1,2 0,-1 0,3-7,1 0,0 2,-2-13,-1-2,-2-6,-4 0,-2 0,1 8,2 8,0 1,2 5,1 0,3 1,2 0,1 0,1 2,1-4,1-7,0-3,0-2,0-1,0 3,-1 2,0 4,1 2,0 2,3-1,4-3,4-3,2 0,3 1,0 2,0 2,0 3,-2 3,-1 3,1 2,1 1,2 0,1-1,4 0,3-1,3 1,-1 1,2 0,-2 2,0 1,-3 1,-3 2,-2 1,-3 0,-3 2,-1-1,-4 0,-1 0,2 3,5 8,9 10,4 6,-2-1,-5-4,-5-5,-4-5,-4-4,-2-2,0 0,-1-2,1 1,-1 1,2 0,-2 1,1 1,-1-1,-2-1,0 1,-1-1,-1-1,1 2,-1 1,0 0,0 3,-1-1,0 0,0 1,-1-2,-1 1,0 4,1 0,-1-1,-1-1,-1-1,-1-2,-1 1,0-1,-1-1,-1 2,0-2,0 1,0-1,0 0,0 0,1-1,-1-1,0 1,-1-1,1-1,0 0,1 0,-1-1,0 1,-1-1,1 1,-1 0,1 1,0 0,-1 0,0 1,0 1,0 1,0 0,-1 1,1 2,0-1,0 1,0 0,1 0,0-1,1 0,0-1,-1 0,1 0,1-1,-1-1,1 0,0-2,1 0,0-1,0 0,1-1,1 1,-1-1,1 2,1 1,1 1,1 1,-1 1,1 0,0-1,0-2,0 0,0-1,-1-2,2-1,-1-1,1 1,-1-1,2 1,0-1,0 0,0 0,1-1,0 0,0-1,1 0,0 0,2-1,-1 0,1 1,2-1,0 0,2 0,-1 0,1 0,1 0,0 0,0-1,0 0,-1 0,-1 0,0 0,-2 0,1 0,0 0,1 0,1 1,0 0,0-1,-1 1,1 0,0 1,1 1,1-1,0 1,0 0,0 0,1-1,-3 1,1 0,-1 1,-1 0,-1 0,0-2,-1 2,0 0,2 1,0 2,1 0,0 1,-1 0,0 1,0 0,-1 1,0 1,0 0,0 1,0 2,1 1,0 4,0 1,2 10,0 5,-1 0,-2-2,0-3,-1-3,-1-1,0-1,-1-1,1 1,-1 0,0-2,0-1,-1-2,0-3,-2-2,0-2,-1-4,0-2,-2-4,-1-2,1-1,-2-1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21.805"/>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0,2 1,-1-1,0 2,0-1,0 2,0-1,0 1,-1 1,1-1,-1 1,1 0,-1 0,1 0,0 0,0-1,1 0,-1 0,1 0,0-1,0 1,2 0,-1 0,1 0,0 1,1 0,0 0,-1 0,0 1,1-1,0 1,-1 1,2-1,0-1,1 0,1 1,-1-1,0 2,1-1,0 2,1 0,-1 0,1 0,0 1,0 0,0 0,-1 0,-1 1,1 0,-1 1,-1 0,0 0,0 0,0 0,-1 0,0 1,0-1,0 0,0 0,0 1,0-1,1 0,0 0,1 0,2 0,2 0,3 0,1 1,2 0,0 0,1 1,-2 0,0 1,-2-2,-2 0,-1 0,-1 0,-1-1,0 0,-1 0,-1-1,0 1,0-1,-1 0,1 0,0 0,0 0,1 0,1 0,1 0,0 0,3 0,2-1,1-1,1 1,0-1,-2 1,1-1,0 1,-2 0,-1 0,-1-1,0 0,-2 0,0 0,-1-1,-1 1,-1-1,0 1,-1-1,-2 1,1 0,-2-1,0 1,0-1,-1 1,0-1,-1 2,0-2,0 1,0 0,-1-1,1 1,-1-1,1-1,-1 2,1-2,-1 1,0-1,1-1,-2 1,1 0,-1 1,0 0,1-1,-1 1,0 0,0 0,0 0,0 1,0 1,-1 0,1 0,-1-1,1 0,-1 0,-2-1,0-1,-6-5,-1-2,-5-4,0-2,0 0,1 0,1 0,1 0,1 1,1 1,1 1,1 1,0 1,1 2,1 0,0 1,1 0,-1 0,0-1,0-1,1 1,0 0,1 0,1-7,2 0,0 2,-2-13,0-2,-4-6,-2 0,-3 0,1 8,2 8,0 1,1 5,3 0,1 1,3 0,1 0,1 2,2-4,0-7,0-3,0-2,0-1,-1 3,1 2,-1 4,0 2,1 2,3-1,4-3,4-3,3 0,1 1,1 2,1 2,-2 3,-1 3,0 3,0 2,0 1,3 0,1-1,4 0,4-1,2 1,0 1,0 0,0 2,-2 1,-2 1,-2 2,-3 1,-4 0,-2 2,-1-1,-3 0,-3 0,4 3,4 8,9 10,4 6,-2-1,-6-4,-3-5,-6-5,-3-4,-1-2,-2 0,1-2,-1 1,1 1,0 0,0 1,0 1,-2-1,0-1,-1 1,-2-1,1-1,-1 2,1 1,-1 0,0 3,-1-1,-1 0,0 1,0-2,0 1,-1 4,1 0,-1-1,-1-1,-1-1,0-2,-2 1,0-1,-1-1,-1 2,0-2,-1 1,1-1,1 0,-1 0,0-1,1-1,-2 1,1-1,0-1,0 0,0 0,0-1,0 1,0-1,0 1,-1 0,1 1,-1 0,1 0,-1 1,0 1,0 1,-1 0,1 1,-1 2,2-1,-1 1,0 0,1 0,0-1,1 0,-1-1,1 0,0 0,0-1,1-1,-1 0,2-2,0 0,0-1,0 0,1-1,0 1,1-1,0 2,1 1,1 1,0 1,1 1,0 0,0-1,0-2,0 0,-1-1,1-2,0-1,1-1,-1 1,1-1,1 1,0-1,-1 0,2 0,-1-1,2 0,-1-1,0 0,2 0,0-1,1 0,0 1,1-1,2 0,0 0,1 0,0 0,0 0,1 0,1-1,-2 0,1 0,-2 0,-1 0,0 0,0 0,0 0,0 0,2 1,0 0,-1-1,1 1,-1 0,2 1,0 1,1-1,0 1,0 0,0 0,0-1,-1 1,0 0,-2 1,0 0,0 0,-1-2,-1 2,0 0,2 1,0 2,1 0,0 1,-1 0,0 1,0 0,-1 1,0 1,0 0,0 1,0 2,0 1,2 4,-1 1,2 10,0 5,-1 0,-2-2,0-3,-1-3,-1-1,0-1,-1-1,1 1,-1 0,0-2,0-1,-1-2,0-3,-2-2,0-2,-1-4,0-2,-2-4,-1-2,1-1,-2-1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1.442"/>
    </inkml:context>
    <inkml:brush xml:id="br0">
      <inkml:brushProperty name="width" value="0.04667" units="cm"/>
      <inkml:brushProperty name="height" value="0.04667" units="cm"/>
      <inkml:brushProperty name="color" value="#F2C811"/>
    </inkml:brush>
  </inkml:definitions>
  <inkml:trace contextRef="#ctx0" brushRef="#br0">11290 4727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04.48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24.852"/>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0:30.090"/>
    </inkml:context>
    <inkml:brush xml:id="br0">
      <inkml:brushProperty name="width" value="0.06667" units="cm"/>
      <inkml:brushProperty name="height" value="0.06667" units="cm"/>
      <inkml:brushProperty name="color" value="#0E57C4"/>
    </inkml:brush>
  </inkml:definitions>
  <inkml:trace contextRef="#ctx0" brushRef="#br0">15811 8534,'0'0,"0"0,0 0,0 0,0 0,0 0,0 0,0 0,0 0,0 0,0 0,0 0,0 0,0 0,0-1,1-4,1-7,2-10,1-14,2-9,2-5,3-1,0 1,1 4,1 2,3-1,2-4,3-2,1-4,2-5,1-4,-1 0,-2 4,-2 8,-3 6,-3 5,0 4,-1 4,1 3,-1 3,0 0,1 0,-2 0,-1 0,0 2,-1 0,0 1,-1-1,0 1,-1 0,0-1,0-2,0-1,-2 3,1 0,-2 1,1 0,-1 3,-1 0,-1 1,0 2,1 1,-1-1,1 2,-1 1,0 2,0-1,-1 1,0 2,-1 1,1 1,-1 2,0-1,0 2,0-1,0 2,-1 0,1 0,-1 1,1-1,0 0,-1 0,0 0,0 1,0-1,0 0,0-2,0-1,0-1,0-4,-2-2,0-2,0-1,0-3,-3 0,-1-4,-3-6,-4-5,-5-8,0-4,-1-2,0 0,1 2,2 1,2 5,2 4,2 4,0 2,1 1,0-3,0-11,0-12,2-7,1-1,3 2,2 7,3 5,5 5,5 3,7 3,5 0,11-6,9-8,8-7,0-5,-3 3,-8 4,-9 6,-8 7,-3 5,-1 4,3 1,8 1,9 0,12 0,5 2,1 3,-4 5,-4 4,4 1,10-1,8 1,9 2,2 2,-3 2,1 2,5 1,3 2,-1 3,1 3,-7 3,-2 0,5 2,5-1,-1 1,-2 2,-5 1,-6 3,-6 5,8 7,10 12,4 12,-2 7,-8 4,-12-2,-12-4,-11-6,-5-4,-1 0,4 2,7 9,10 13,5 12,-2 1,-7-6,-10-12,-10-10,-8-9,-5-4,-3 4,0 5,-1 12,0 10,-2 4,-3-3,-2-8,-4-13,-4-11,-2-11,-1-5,-2-1,0 2,0 7,-2 7,-2 7,-3 6,-3 2,-4 5,-6 3,-4 2,-2-2,1-5,4-8,3-9,3-6,3-6,2-7,2-4,2-3,1-3,1-1,1-1,-1 0,-3 1,-4 4,-6 1,-6 7,-7 2,-4 4,-4 1,-5 2,-4 2,-3 2,1-2,4-3,8-3,5-4,6-3,3-3,-1 0,-4-1,-5 2,-5 0,-3-1,0-1,-2 0,-2-2,-4 0,2-1,4-2,6-2,4 0,2-1,-4-1,-9 0,-8 0,-6 0,-7-2,-4-1,0-1,6-1,9 1,6-1,0 2,-8-1,-6 3,-3 0,-3-1,1-1,0 0,6 1,7 1,9 0,8 2,6 0,1 2,0 3,-4 2,-9 2,-6 4,-6 4,-5 5,-6 7,-2 3,2 0,11-5,11-6,11-6,5-3,-5 7,-13 10,-15 12,-12 11,-9 11,-3 6,3 2,9-5,14-10,14-14,14-11,10-11,7-7,5-3,0 1,0 1,-3 8,-5 4,-7 10,-10 6,1-3,-11 10,-8 7,-1-1,3-4,7-7,9-9,5-7,5-6,4-5,1-2,2-2,3-3,2 0,0-2,3-1,0-2,1-1,1-1,2-1,0-2,2 0,0-1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18.931"/>
    </inkml:context>
    <inkml:brush xml:id="br0">
      <inkml:brushProperty name="width" value="0.10583" units="cm"/>
      <inkml:brushProperty name="height" value="0.10583" units="cm"/>
    </inkml:brush>
  </inkml:definitions>
  <inkml:trace contextRef="#ctx0" brushRef="#br0">16691 4854,'0'0,"0"0,0 0,0 0,0 0,0 0,0 0,0 0,0 0,0 0,0 0,0 0,0 0,0 0,0 0,0 0,0 0,0 0,0 0,0 0,0 0,0 0,0 0,0 0,0 0,0 0,0 0,0 0,0 0,0 0,0 0,0 0,0 2,1 3,0 3,0 3,-1 2,1 3,0 1,0 3,0 4,0 2,2 3,-1 5,2 2,0 4,2 2,-1 3,1 4,0 0,-1-2,0-4,0-3,-1-3,0-4,0-5,-2 0,2-3,0 2,1 3,-1 1,2 2,0 2,-1 2,1 2,-1 1,-1 0,-1-3,-1-2,-1-2,0-4,-1-4,0-3,2-3,-1-2,0-2,1-2,0-1,-1-1,0 0,1-1,-1 1,1 0,-1 0,0-2,0-1,-1 0,0-3,0 0,0-2,0-1,0-1,0-1,0 0,0 0,0-1,0 1,0 0,0 0,0 0,3-5,1-4,0-2,1-1,-2-3,-1-2,0-2,-1-4,1-2,0-2,1-3,0-1,2-3,-1 0,2 0,0 1,1-1,0-2,1-1,-1 0,1-2,-1 2,0 3,0 3,-1 4,0 2,-1 5,1 1,0 2,-1 1,1 2,1 0,1 0,0 2,1 0,0 3,2 1,1 2,2 3,2 4,2 4,3 5,1 5,1 4,-1 2,0 2,-1 1,-1 1,-1 1,0 3,0 4,0 4,1 2,-1 2,-2-1,-2-2,-3-5,-2-4,-2-5,-3-3,-1-4,-1-3,0-4,-1-3,0-4,-2-1,1-1</inkml:trace>
  <inkml:trace contextRef="#ctx0" brushRef="#br0" timeOffset="1102">17672 5340,'0'0,"0"0,0 0,0 0,0 0,0 0,0 0,0 0,0 0,0 0,0 0,0 0,0 0,0 0,0 0,0 0,0 0,0 0,1 4,1 5,2 7,1 7,2 7,0 4,1 4,3 4,0 1,2 0,1 2,2 1,2 0,0-2,-2-1,0-3,-3-2,-1-4,-3-6,-2-5,-1-5,-2-2,0-4,-2-4,5 6,1-1,-1-2,-1-3,-2-3</inkml:trace>
  <inkml:trace contextRef="#ctx0" brushRef="#br0" timeOffset="3052">18200 4286,'0'0,"0"0,0 0,0 0,0 2,-1 2,0 2,0 2,1 1,-1 1,1 3,0 1,1 2,2 5,0 4,1 4,1 5,2 5,0 7,3 7,3 6,1 2,1-2,0-2,0-4,1 1,3 0,3 6,2 4,0 3,0-4,-3-4,-3-6,-1-4,-4-4,-1-3,0-5,-2-3,-1-4,0-5,-2-3,-1-6,-2-3,-1-4,-1-4,-2-3,1-1,-1-1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0.534"/>
    </inkml:context>
    <inkml:brush xml:id="br0">
      <inkml:brushProperty name="width" value="0.10583" units="cm"/>
      <inkml:brushProperty name="height" value="0.10583" units="cm"/>
    </inkml:brush>
  </inkml:definitions>
  <inkml:trace contextRef="#ctx0" brushRef="#br0">17340 5177,'0'0,"0"0,0 0,0 0,0 0,0 0,0 0,0 0,0 0,0 0,0 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2.882"/>
    </inkml:context>
    <inkml:brush xml:id="br0">
      <inkml:brushProperty name="width" value="0.10583" units="cm"/>
      <inkml:brushProperty name="height" value="0.10583" units="cm"/>
    </inkml:brush>
  </inkml:definitions>
  <inkml:trace contextRef="#ctx0" brushRef="#br0">18190 6051,'0'0,"0"0,0 0,0 0,0 0,0 0,0 0,0 0,0 0,0 0,0 0,0 0,0 0,0 0,0 0,0 0,0 0,0 0,0 0,0 0,0 0,0 0,0 0,0 0,0 0,0 0,0 0,0 0,0 0,0 0,0 0,0 0,0 0,0 0,0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40.52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4:18.698"/>
    </inkml:context>
    <inkml:brush xml:id="br0">
      <inkml:brushProperty name="width" value="0.07056" units="cm"/>
      <inkml:brushProperty name="height" value="0.07056" units="cm"/>
      <inkml:brushProperty name="color" value="#FFC000"/>
    </inkml:brush>
  </inkml:definitions>
  <inkml:trace contextRef="#ctx0" brushRef="#br0">9028 7822,'0'0,"0"0,0 0,0 0,0 0,-2 0,-5 0,-7-1,-10-1,-5 1,-7-1,0-1,1-1,-2 0,0-1,-9-2,-14-1,-21-1,-13 1,-3 1,5 0,10 2,10 0,4 1,-5 2,-12 0,-16 0,-4 1,4 2,11 1,11 0,3 2,-6 1,-10 0,-8 2,0 1,6 0,11-1,12 0,13-1,7 2,0 0,-15 4,-21 5,-13 8,-4 4,7 5,10 2,13 1,12 4,6 2,4 2,-2 0,-8 2,-7-1,-7-2,0-4,1-1,4 0,7 4,4 7,3 10,7 7,2 2,2 1,1-5,0-3,0-4,-1-3,-3 5,-1 6,0 9,4 6,9-4,6-4,9-9,6-8,7-7,6-6,5-1,7 2,8 7,9 14,6 14,2 3,0-1,-3-6,-5-9,-1-7,-3-11,0-5,3-4,9-1,15 3,15 2,11 6,3 4,-1 4,-5 2,-5 4,7 6,19 4,11-3,2-6,2-8,13-5,24-6,11-4,-5-8,8-3,28-2,3-4,-11-3,26-4,8 0,-13-3,-1-5,17-4,-2-4,2-2,24 0,-6-2,-41 1,36 3,8 2,4 1,-2-2,-5-3,-1-7,-7-6,10-12,1-6,-2-5,-9-8,-11-2,-14-4,-9-2,-2-6,-7-6,-14 2,-14 0,-13 3,-15-1,-9-5,-10-1,-14 0,-6-10,-6-7,-5-12,-5-6,-7-2,-7-4,-10-4,-9 5,-9-5,-8 0,-11 0,-9 1,-9-4,-14 0,-9-1,-10 1,-5 0,-8 4,-6 4,-10 3,-19-2,-12-2,-12 3,-17 1,-16 3,-18 9,-22 8,-23 8,-26 11,-17 11,-31 13,-23 12,-32 13,-24 11,-14 11,-17 13,-6 16,-25 20,-31 30,64 0,96-14,100-20,82-18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4:57.248"/>
    </inkml:context>
    <inkml:brush xml:id="br0">
      <inkml:brushProperty name="width" value="0.07056" units="cm"/>
      <inkml:brushProperty name="height" value="0.07056" units="cm"/>
      <inkml:brushProperty name="color" value="#498DF1"/>
    </inkml:brush>
  </inkml:definitions>
  <inkml:trace contextRef="#ctx0" brushRef="#br0">1620 11333,'0'0,"0"0,0 0,0 0,0 0,0 0,0 0,0 0,0 0,0 0,0 0,0 0,0 0,0 0,0 0,-2-1,0-4,-4-5,-2-9,-4-9,-4-9,-2-7,-1-2,0 0,1 5,2 4,1 6,3 3,2 5,0 3,2 2,0 0,1 3,1 1,-1 0,1 1,1 1,-1 1,0-2,1 2,-2-2,0 0,-1-4,-1-1,0-3,0-7,-1-3,1-1,0-6,-1-3,0-3,1-3,-1 3,3 1,2 5,1 5,3 6,2 4,0 3,1 3,1 1,0 2,0 1,1 1,0 0,2 1,-1 1,1 0,0 0,3-2,1 2,2-2,4 0,-1-2,1 1,2 2,-2 0,-1 0,1 1,-2 1,0 1,1 0,0 1,-3 0,-1-1,-1 2,1 1,-1 0,-2 0,0 0,0 1,-1 1,1-1,0 1,-1-1,0 1,0 0,0 0,1 1,1-1,-1 0,-2 1,2 0,-1 0,1 0,1 0,0 0,1 0,2 0,1-1,2 0,2 1,-1 0,3 1,-1-1,0 1,1 0,-2 0,0 1,1-1,-2 0,-1-2,2 3,-2-1,2 1,0 0,1-1,-1 1,1 1,-1-2,-2 1,2-1,-2 0,0-1,0 0,-1-1,0 1,0-1,2 2,-1-2,1 1,0 0,1 0,0 0,3-3,0 0,0 0,1 0,-2 0,1 0,-3 0,0 2,0 0,-2 0,0 0,1 2,0-1,-2 0,0 0,0 1,-1-1,0-1,-1 0,0 2,0-1,-1 0,0 0,0 1,0-1,-2-1,0 1,-1-1,1 0,0 0,-2 0,1 0,0 0,0-1,0 0,0-2,2 0,-2 1,-1-1,-1 0,0 2,0-1,-1 0,1 0,0 0,-2 1,1 0,0 0,-1-1,0 0,0 0,-1 1,0-1,1 0,-2 0,2 0,-2 0,3 0,-3 0,0-3,1 1,-2-2,1-1,0-1,-1-1,0 1,-1 0,1-1,-1 0,0 1,0 0,0 1,-1-2,1-1,0 1,0-1,-2 1,2 0,-2-1,0 0,2 2,-2 0,1-1,0 3,-1-1,0-1,-1-1,0-1,2 3,-1-1,0 2,0-2,0 2,0 0,-2-1,2 0,-2 0,2-1,-2 1,0-1,0 1,0-3,-1 3,0-2,-2 1,1 0,0 0,0 1,0-1,-1 0,0 1,-1-1,-1 1,-1 0,0 0,0-1,-3-1,2 2,-2-2,-1 2,0-2,0 1,-1-1,-1 0,-1 0,-1-1,1 1,-3 2,-1-2,-3-2,1 1,0 1,1-1,0 0,-1 2,3 0,-2 0,2-2,-3 1,3 0,-4 0,-2-4,-1 0,-1-1,-2 0,2-1,0 0,2-1,0 4,4 1,2 1,0-2,0-1,0 0,1-2,1 1,0 0,2-2,0 0,-1 1,3 0,1 1,1-1,-1-1,2-1,1-2,0-3,0-1,1 1,-1-2,0 3,2 0,-1 2,0 0,1 0,1 2,1-1,2 3,2 1,0 0,2 2,1-2,0-5,2-2,-1-7,1 1,2-3,0 2,0 0,0 2,3 3,-1 0,-1 4,3-3,0 2,1-1,2-2,0-2,3-1,0 0,1 3,-1 1,-1 2,1 1,-1 3,1 0,2-1,0 2,0-2,-1 2,1 2,-2-1,0 3,0 0,0 1,0-1,2 1,-1 1,1 2,2-2,0 3,0 0,2 0,1 1,3-1,0 0,1 1,0 0,2 1,-2 1,3-1,1 2,5-1,2 0,2 0,0 2,-1 1,-2 0,-2 2,0 1,2 2,-1 2,2 1,0 1,-3 2,0 4,2 0,-1 2,-1 2,0 1,0 0,-1 3,1-1,-1 1,0 5,-1-2,0 3,-2-2,-2 1,-2-3,-3 1,-1-2,-2-1,0 0,-1-1,-3-1,3 0,-4 0,-1-1,1-1,-2 0,2 1,-2 0,2-1,-3-1,2 2,0 1,-1-1,-1 2,0 0,0 4,0-2,-1 1,-1-1,-1 0,-1-1,0-1,-2-2,0 0,-2-1,0-1,0 0,-2-1,1 0,0 0,-2 2,0-2,0 1,0 1,-1 1,0-1,0 3,0-1,0-2,-2 1,0-1,0-1,-1 3,0-2,-1 2,0-1,0 1,0-2,-1 3,0-3,-1 0,1 3,-1-1,0 1,-2 1,0-1,0 1,-2 0,1-1,0 3,-1-2,0 3,0-3,-1 0,0-1,1-1,0 0,0-1,-1 0,1-2,2 1,0-3,1 0,0 0,-2 0,2-1,0-1,2 0,0 0,-1 0,2 0,-3 3,-1 1,-1 1,0 1,0 2,0-2,1 0,-1 0,3-2,1-1,0-1,1 1,0 0,0 0,1 0,0 3,1 0,-1 3,1 0,1 1,1 2,-1 0,1 0,0-3,0 0,1-1,-1-2,0 2,0-1,2 0,-1 2,0-1,1 1,1 0,0-1,1 0,0 0,2-1,1 1,1-1,1 0,0 0,0-2,0 0,-1-1,0 0,3-2,-2 0,0-1,-1-1,2-1,0-1,3 2,1 1,2 0,3 0,-1 0,1 2,1-2,0-1,1-1,-1-2,3 3,2-3,0 1,2-1,-3 1,1-2,-2 1,0-1,-2 0,2-1,-1 0,2 0,1 0,1 0,-1 0,-1-1,1 0,-2-1,0 0,1 0,0 0,0 0,2-1,0 2,1 0,-1-1,2 3,-1-1,2 3,-2 0,2 1,-2 2,1-1,-2-1,-2 2,0-1,-2 1,-2 0,1 2,-1 0,1 4,0 1,1 4,0-1,-2 2,2 1,-1 1,-1 1,1 3,-1 1,1 3,-1 4,0 2,1 3,-1 4,1 4,-1 2,-2-1,1-2,-5-2,0-4,-1 0,-1 0,0-2,0-3,-1-2,-2-2,-1-3,-1 0,0-1,-1 1,0-1,0-4,1-1,-2-5,-1-1,-2-3,0-3,0-3,0-1,-1-5,0-2,-1-2,0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03.446"/>
    </inkml:context>
    <inkml:brush xml:id="br0">
      <inkml:brushProperty name="width" value="0.07056" units="cm"/>
      <inkml:brushProperty name="height" value="0.07056" units="cm"/>
      <inkml:brushProperty name="color" value="#498DF1"/>
    </inkml:brush>
  </inkml:definitions>
  <inkml:trace contextRef="#ctx0" brushRef="#br0">2600 8874,'0'0,"0"0,0 0,0 0,0 0,0 0,0 0,0 0,0 0,0 0,0 0,0 0,0 0,0 0,0 0,3 0,2 0,6 0,7 0,5 0,8-2,3 0,2-1,-1 0,-3-1,-1 0,-3-1,-5 0,-2 2,-2-1,-3 1,-1 0,-1-1,-2 0,0-1,-1 0,0 0,-1 0,0-1,0-3,1-1,4-3,1-6,4-6,4-6,1-3,2-4,1-4,3 1,0 1,-2 3,-1 4,-2 7,-1 1,-3 5,0 2,-2 1,-1 1,1 1,-2 0,0 2,0 1,-2 0,0 1,-1 0,-1 1,0-1,-2 1,3-1,-2-1,2-4,4-9,-1-5,3-8,-1-4,-2-1,0 0,-3 1,-3 1,-1 2,-2 2,1 5,-3 2,-1 4,0 2,-2 4,1 1,-1 3,1 2,-1 0,1-1,-1 1,1-2,0-5,1-3,3-12,3-8,3-9,2-7,4-4,4-4,3 5,4 4,2 6,1 6,2 5,2 5,-2 3,-1 4,-2 3,-2-1,-3-2,0-3,-2-4,0-3,-1-3,0-5,-1-1,5-1,3-1,8 1,8 2,8 2,2 4,3 5,-5 7,-6 4,-6 5,-9 4,-3 2,-4 3,1 1,6-2,12-1,13-1,10 0,6-1,-1 2,-5 1,-10 3,-9 2,-9 0,-7 3,-6 1,-1 1,2 0,8 0,13 1,11 1,9 0,2 1,-1 1,-5 1,-8 0,-10 0,-8 0,-7 0,-3 0,-2 0,0 1,5 2,8 2,10 3,14 4,11 3,2 8,-1 5,-8 5,-9 2,-10 1,-8 0,-7 1,-6 0,-3-2,-3-1,2-1,-3-2,1-2,-2-3,-1-2,-2-1,0 0,1 6,6 9,1 11,6 11,0 7,0 1,-2-7,-7-8,-2-9,-7-10,-3-6,-3-6,-1-4,-2-3,-2 1,0-2,-2 2,-2 5,-1 4,-3 9,-3 7,-3 7,-6 5,-1 4,-2-1,-2-2,1-4,3-7,0-6,2-7,2-4,1-2,-1-5,2-1,1 0,-1-4,1 1,-1-1,-2 0,-4 1,-9 3,-12 1,-12 5,-9-2,-5 3,3-4,3 1,8-2,6-1,9-1,6-4,6-2,2-2,4-3,0-2,-2-1,-3 0,-6 1,-10 1,-13 3,-12 1,-7 0,0 0,2-1,8-3,9-2,8-2,7-1,7-1,5 0,1-1,1 1,-1-2,-9 0,-5-3,-9-2,-9-1,-9-1,-4 0,1-2,3 3,9 0,8 2,8 0,5 2,5 0,5-1,0 0,-3-1,-6 0,-10-2,-15 1,-11-1,-6 0,-2 2,5 0,9 0,8 3,10 1,8 1,5 2,7 0,3 0,1 0,0 1,-3 0,-5 3,-11 3,-15 4,-12 2,-8 3,1 2,2 0,10 0,9-3,10 0,8-3,4-1,4 0,1 3,1 1,-2 0,-3 4,-10 1,-7 1,-7 0,-6-1,-4-2,0 0,3-5,6 0,5-2,8-1,7-3,5-2,6 0,3-2,3 0,2-1,0 0,3-1,1 0,0-1,2-1,-1 2,2-2,0 1,1-1,0-1,-1 1,-1-2,1 0,0 0,-1 0,0 0,1 0,-1 0,2 0,-1 0,1 1,-3 0,-2-1,-3 2,-1 0,-4 0,-1 0,1 0,-1 0,3 0,2 1,-4-1,3-2,3 0,6 1,1-1</inkml:trace>
  <inkml:trace contextRef="#ctx0" brushRef="#br0" timeOffset="12742">6074 8065,'0'0,"0"0,0 0,0 0,0 0,0 0,0 0,0 0,0 0,0 0,0 0,0 0,0 0,0 0,0 0,0 0,0 0,0 0,0 0,0 0,0 0,0 0,0 0,0 0,0 0,0 0,0 0,0 0,0 0,0 0,0 0,0 0,0 0,0 0,0 0,0 0,0 0,0 0,0 0,0 0,0 0,0 0,0 0,0 0,0 0,0 0,0 0,0 0,0 0,0 0,0 0,0 0,0 0,0 0,0 0,0-2,1-2,1-4,1-4,0-5,2 1,1-2,1 1,3 3,6 2,7 2,11 3,8 3,0 4,1 1,-5 3,-4 0,-5 2,-2-2,-3 2,-1-2,-3 1,-2 0,0-2,-2 0,-1 0,-1-1,-1 1,-1-1,-1-1,0-1,-1 1,1-5,4-2,6-9,7-9,7-10,4-3,2-3,1 2,1 3,-1 4,2 3,-1 2,0 5,-2 3,-4 1,-3 3,-8 3,-2 2,-7 2,-3 2,-3 1,-1 1,-2 1,2-2,-3 1,-2 0,-1 1,-2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0.782"/>
    </inkml:context>
    <inkml:brush xml:id="br0">
      <inkml:brushProperty name="width" value="0.04667" units="cm"/>
      <inkml:brushProperty name="height" value="0.04667" units="cm"/>
      <inkml:brushProperty name="color" value="#F2C811"/>
    </inkml:brush>
  </inkml:definitions>
  <inkml:traceGroup>
    <inkml:annotationXML>
      <emma:emma xmlns:emma="http://www.w3.org/2003/04/emma" version="1.0">
        <emma:interpretation id="{936D192B-B9CF-4B5C-99EF-316A073D00F6}" emma:medium="tactile" emma:mode="ink">
          <msink:context xmlns:msink="http://schemas.microsoft.com/ink/2010/main" type="writingRegion" rotatedBoundingBox="5595,9826 5780,9826 5780,9969 5595,9969"/>
        </emma:interpretation>
      </emma:emma>
    </inkml:annotationXML>
    <inkml:traceGroup>
      <inkml:annotationXML>
        <emma:emma xmlns:emma="http://www.w3.org/2003/04/emma" version="1.0">
          <emma:interpretation id="{61D34A23-9ADD-407C-9996-EE05DB4BC2C2}" emma:medium="tactile" emma:mode="ink">
            <msink:context xmlns:msink="http://schemas.microsoft.com/ink/2010/main" type="paragraph" rotatedBoundingBox="5595,9826 5780,9826 5780,9969 5595,9969" alignmentLevel="1"/>
          </emma:interpretation>
        </emma:emma>
      </inkml:annotationXML>
      <inkml:traceGroup>
        <inkml:annotationXML>
          <emma:emma xmlns:emma="http://www.w3.org/2003/04/emma" version="1.0">
            <emma:interpretation id="{85EA183F-E039-45F6-9CD7-B402CACD97AE}" emma:medium="tactile" emma:mode="ink">
              <msink:context xmlns:msink="http://schemas.microsoft.com/ink/2010/main" type="line" rotatedBoundingBox="5595,9826 5780,9826 5780,9969 5595,9969"/>
            </emma:interpretation>
          </emma:emma>
        </inkml:annotationXML>
        <inkml:traceGroup>
          <inkml:annotationXML>
            <emma:emma xmlns:emma="http://www.w3.org/2003/04/emma" version="1.0">
              <emma:interpretation id="{A9B52C04-4346-4FA3-8087-CF76D3505F3A}" emma:medium="tactile" emma:mode="ink">
                <msink:context xmlns:msink="http://schemas.microsoft.com/ink/2010/main" type="inkWord" rotatedBoundingBox="5595,9826 5780,9826 5780,9969 5595,9969"/>
              </emma:interpretation>
              <emma:one-of disjunction-type="recognition" id="oneOf0">
                <emma:interpretation id="interp0" emma:lang="en-US" emma:confidence="0">
                  <emma:literal>r</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4928 5223,'4'-8,"5"-6,10-6,1-2,1 2,1 0,2 4,-1 4,0 5,-3 3</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11.778"/>
    </inkml:context>
    <inkml:brush xml:id="br0">
      <inkml:brushProperty name="width" value="0.07056" units="cm"/>
      <inkml:brushProperty name="height" value="0.07056" units="cm"/>
      <inkml:brushProperty name="color" value="#498DF1"/>
    </inkml:brush>
  </inkml:definitions>
  <inkml:trace contextRef="#ctx0" brushRef="#br0">3626 6946,'0'0,"0"0,0 0,0 0,0 0,0 0,0 0,0 0,0 0,0 0,0 0,0 0,0 0,0 0,0 0,0 0,0 0,0 0,0 0,0 0,0 0,0 0,0 0,0 0,0 0,0 0,0 0,0 0,0 0,0 0,0 0,0 0,0 0,0 0,0 0,0 0,0 0,0 0,0 0,0 0,0 0,0 0,0 0,0 0,0 0,0 0,0 0,0 0,0 0,0 0,0 0,0 0,0 0,0 0,0 0,0 0,0 0,0 0,0 0,1-2,0-3,0-4,1-6,0-5,2-4,-1-4,1-1,1 2,0 0,1 3,-1 4,2 2,1 3,6 1,4 1,6 0,8 1,4 1,2 4,0 2,-3 4,-3 4,-4 0,-5 2,-1 1,-4 0,-2 0,-1-1,-2 0,-1 1,0-1,-1 1,-1-1,0-1,-1-1,0 1,0-2,3-1,1-2,6-1,7-5,9-6,7-4,7-5,3-4,-4 0,-3-1,-5 4,-8 1,-3 3,-6 2,-1 1,-4 3,1 1,-3 2,0-1,0 1,-1 1,-1 0,0 2,0 0,-2 0,0 0,-2 2,-1 1,1 0,-1 0,-2 0,1 0,1 1,-1 0,3 1,2-1,0 1,3 1,4 0,2 0,5 1,4 0,6 0,7 1,6 0,3 1,1-1,-5 2,-4-2,-5 0,-8-1,-2 0,-7-2,-1 0,-4 0,-1-2,0 1,-1-2,2 0,3-1,3 0,3-2,3 0,0 1,1 0,0 0,0 1,-1 0,5 4,0-1,1 1,0 1,-2 1,-3-1,-2 1,-4 1,-3-1,-5 0,-2 0,-3 0,-3 0,-4 0,-2 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14.227"/>
    </inkml:context>
    <inkml:brush xml:id="br0">
      <inkml:brushProperty name="width" value="0.07056" units="cm"/>
      <inkml:brushProperty name="height" value="0.07056" units="cm"/>
      <inkml:brushProperty name="color" value="#498DF1"/>
    </inkml:brush>
  </inkml:definitions>
  <inkml:trace contextRef="#ctx0" brushRef="#br0">3905 7026,'0'0,"0"0,0 0,0 0,0 0,0 0,0 0,0 0,0 0,0 0,0 0,0 0,0 0,0 0,0 0,0 0,0 0,0 0,0 0,0 0,0 0,0 0,0 0,0 0,0 0,0 0,0 0,0 0,0 0,0 0,0 0,0 0,0 0,0 0,0 0,0 0,0 0,0 0,0 0,0 0,0 0,0 0,0 0,0 0,0 0,0 0,0 0,0 0,1-2,0-2,2-4,1 0,0-3,0 2,0 0,0 0,1 0,-1 1,-2 1,2-1,-1 2,0 0,0 0,0 2,-1 0,0 0,0 0,2-1,-1 1,2 0,1-1,4 1,2-2,2 0,3-1,4 2,2-1,5-1,4 1,1 0,2 2,-1 0,1 0,-2 2,-4 0,-2 0,-4 1,-2 0,-3 1,-2 0,0 0,-3 1,-1 1,0 0,0 0,-1-1,-1-2,0 0,0-1,1 1,-1-2,-1 1,0-1,0 0,0-1,3-1,0 1,3-2,3 0,2-2,3 0,4-1,1-3,1 2,0 1,1 0,1 1,0-1,3 0,1 1,-1 0,-1 1,-2 1,-3 0,-2 2,-4 2,-4 0,-2-1,-2 3,-2 0,-1 0,0 0,-1 0,0 3,-1-3,1 2,0 0,-1-1,1 0,0 1,2-1,1 0,2 1,2-2,7 0,5-1,12-2,11 0,6-2,3-3,-2 0,-3-3,-10 0,-6-1,-6-3,-8 0,-3 0,-4 1,-4 2,-1 1,-3 3,-2 0,-1 2,-1-1,1 3,-2-1,0 0,-1 2,-2 1,-1 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41.003"/>
    </inkml:context>
    <inkml:brush xml:id="br0">
      <inkml:brushProperty name="width" value="0.07056" units="cm"/>
      <inkml:brushProperty name="height" value="0.07056" units="cm"/>
      <inkml:brushProperty name="color" value="#0C0C0C"/>
    </inkml:brush>
  </inkml:definitions>
  <inkml:trace contextRef="#ctx0" brushRef="#br0">6134 5941,'0'0,"0"0,0 0,0 0,0 0,0 0,0 0,0 0,0 0,0 0,0 0,-1 7,-1 18,0 18,1 12,0 6,2 1,1-2,3-4,0 5,3 15,3 20,1 11,2-2,-2-9,2-13,-2-11,-1-13,0-6,5 6,1 14,5 17,2 6,0-2,-3-9,-3-12,-4-11,-1-10,-3-6,0-1,0 8,0 13,3 11,0 7,-1-3,-1-6,-2-10,-3-8,0-9,0-6,2-6,0 3,0 10,1 18,-1 14,-2 8,-3-1,-3-9,-1-8,-3-13,2-10,0-8,3 1,0 6,1 11,2 16,-2 8,0 2,-1-5,-2-10,0-9,0-10,1-7,0-8,1-4,1-4,1-1,1 1,-1 3,0 5,1 2,0 4,1 2,-1 3,0 1,0-2,-2-3,2-5,-2-5,0-3,0-5,0-3,-2-3,2-2,0-1,1-2,0-1,-1-1,2-1,0-2,0-1,3 0,1 0,9 4,22 5,23 3,14 1,5-5,-1-3,1-5,20-4,24-3,6 0,-4-2,-17 0,-12 1,8 2,18 2,8 1,-8-1,-15-3,-19 0,-18 0,-12 0,4 2,23 2,17 4,4-2,-7-1,-12-1,-16 0,-14-2,-6 2,8 1,24 2,19 2,4 0,-6-2,-13-1,-13-1,-9-1,2 1,15-1,13 1,5 0,-3-2,-10-1,-12 0,-14-1,-7 0,2 1,8 1,11-1,10 0,1 0,-3 0,-9-1,-13-1,-12 0,-10-2,-9-2,-6-2,-2-7,1-9,2-13,2-12,-2-6,0-6,-3-6,1-23,-2-26,-2-15,-3 5,-6 10,0-1,-4-10,-1-10,-3 1,-2 9,0 16,-2 9,0-8,-1-18,0-10,-1 3,0 4,0-6,-2-7,0-3,-1 10,-2 14,3 17,-1 5,3-19,-2-14,1 0,0 10,-1 16,2 10,-2-1,2-9,-1-10,-1 2,-1 9,-1 11,1 12,1 4,0-5,0-11,2-11,-2 2,0 9,-1 11,0 14,0 13,0 10,0 9,2 8,0 5,1 5,1 3,-1 2,-1 0,-1 0,-5-2,-6-2,-10-2,-9-1,-4 0,-4 1,1 1,3 2,3 3,-7 1,-25-2,-28-3,-14 1,-1-1,10 5,8 5,-8 5,-20 5,-10 3,2 2,10 0,-1 2,-14 0,-14 1,1 1,9-1,4 2,-4-1,-6-3,1 0,12-2,14 0,9-2,-2 4,-15-1,-5 0,6 1,13-1,11 1,-5 2,-15 1,-10 2,7 0,10 2,18-1,13-1,2 4,-11 6,-12 3,-6 5,5-1,11-2,17-3,14-6,14-2,10-3,8-3,5-1,5-1,4 1,2 0,1-2,1-1,2 0,2-2,1-1,2-2,2-1,1-1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44.384"/>
    </inkml:context>
    <inkml:brush xml:id="br0">
      <inkml:brushProperty name="width" value="0.07056" units="cm"/>
      <inkml:brushProperty name="height" value="0.07056" units="cm"/>
      <inkml:brushProperty name="color" value="#0C0C0C"/>
    </inkml:brush>
  </inkml:definitions>
  <inkml:trace contextRef="#ctx0" brushRef="#br0">6455 5637,'0'0,"0"0,0 0,0 0,0 0,0 0,0 0,0 0,0 0,0 0,0 2,0 3,-2 9,1 14,-2 8,1 8,-1 2,0 0,2-2,1-5,1 2,1 5,1 8,2 15,1 14,0 7,3-2,1-8,0-9,2-8,0-9,3-3,-1 5,3 15,5 19,2 6,2 0,1-10,1-10,-1-10,0-10,0-8,3-2,2 1,3 10,3 16,0 11,-5 3,-5-7,-6-7,-4-10,-5-9,-2-5,1 0,-2 6,0 8,1 11,0 5,0 3,-2-7,-2-5,-1-10,-1-8,0-7,-1-7,0 1,-1 0,1 8,2 8,-1 10,0 8,-1-1,2-3,0-7,1-8,2-9,2-4,1-7,0-5,0-3,1-3,-1 0,1-2,0 1,2-4,-2 0,0 0,-1-3,3-1,-1 0,4 0,5 1,4 0,4 2,0 0,0-3,0-1,1-2,14-1,23 0,21-1,12 2,-1-3,-10-1,-11-2,-11-4,-1-2,11-3,13-1,8 0,-2 1,-8 2,-11 1,-15 2,-10 1,-2-1,8 2,20 1,16 0,5 0,-4 0,-12 1,-11-1,-14-1,-7 0,-2 0,6 2,10 1,9 2,5 0,0 1,-7-1,-10-1,-12 0,-10-1,-11-2,-7 0,-5 0,-5-2,-1 0,-2 0,-1-2,1 0,-1 0,1-2,0 1,-1-2,0-1,0-2,1-1,0-7,3-12,4-20,3-20,0-15,-2-4,-2 0,-3-1,-2-11,-2-20,-4-10,-1 5,-3 9,-1 11,-1 5,-1-1,-2-9,1-8,-3 3,1 8,-1 12,-1 11,1-4,-2-22,0-14,-3 0,-1 8,-1 11,2 9,1-4,-3-13,-2-7,-6 0,-2 5,-3 9,-5-5,-3-11,0-6,5 5,2 14,5 17,5 18,3 15,3 13,0 10,2 5,0 5,-2 3,0-2,-1 2,-1-2,0-2,-1 1,1 0,2 1,0 0,1 3,-1 0,2 1,0 2,0 1,0 0,1 3,-1 2,0 1,-12 0,-23 0,-24 1,-14 1,-3 2,4 1,-2 3,-23 2,-21 3,-6 0,9-1,15 1,12 0,6 0,-4 2,-12 0,-6 0,2 0,7 0,3 1,-7 0,-12-1,-7 2,3-1,7 0,7 1,2 1,-7 1,-8 3,2-1,11 2,14 0,19-1,13-3,14-1,8-3,5-2,2-1,4 0,2-1,5-1,7-1,6 0,5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54.294"/>
    </inkml:context>
    <inkml:brush xml:id="br0">
      <inkml:brushProperty name="width" value="0.07056" units="cm"/>
      <inkml:brushProperty name="height" value="0.07056" units="cm"/>
      <inkml:brushProperty name="color" value="#00B050"/>
    </inkml:brush>
  </inkml:definitions>
  <inkml:trace contextRef="#ctx0" brushRef="#br0">6811 7768,'0'0,"0"0,0 0,0 0,0 0,0 0,0 0,0 0,0 0,0 0,0 0,0 0,0 0,0 0,0 0,0-3,1-3,-1-7,2-7,0-6,2-3,2 0,2-2,3 2,1 0,1 1,3 2,4 0,0 1,4-1,1 0,4-2,1 2,3-1,0 0,1-5,1-6,2-9,-4-4,-1-4,-5 0,-3 4,-4 5,-3 7,-4 6,-3 4,-2 5,-1 3,-1 3,1 2,-1 1,-1 1,0 0,-1 1,2-2,-1 0,0-2,1-3,3-3,-2-2,1 0,-1-2,0-2,-1-2,1-2,1 2,-2-2,1 0,0 2,1-1,-1 2,0 1,0 4,1 2,-3 5,2 2,-1 3,2 1,1 0,7-2,6 1,7-1,3 2,3 0,0 3,-4 2,-1 3,-4 2,-2 3,-5 3,-1 2,0 2,-3 3,-2-1,1 0,-4 0,0 0,0 0,-1-1,1 1,-2 1,0-1,0 2,0-2,0 1,-1 0,1 2,-2-1,1-1,-1 0,0-1,-1 1,1-1,-2-1,0 0,1-1,-2 0,0 1,1-1,-1-1,0 0,-1-1,0 1,0 1,1 0,0 0,0 0,0 2,1 0,-1 1,0 0,0 0,1 1,-2 0,2-1,-2 1,2 2,-2 0,1 4,0 3,1 5,0 2,0 3,1 1,-1-3,0 1,-1-3,1-2,-1-4,0-1,0-3,-1-2,1 1,-2-3,2-1,-2-2,1 1,0-3,0 0,0 0,-1 0,0 0,1 0,0 1,0-1,1-1,-1 1,1 0,1 1,0 0,0-1,0 0,1 0,1 0,0 0,2 2,0-1,0 1,1 0,-1-1,1 1,0-2,1 1,1 0,-1-1,2 1,0 2,2-2,2 1,0 0,1 1,2 2,1-1,2 0,-2 1,1 1,0 0,-1 0,-1 0,-1 0,-1-1,-1 0,-2 2,-1-2,0 1,0 0,-1 2,-1-2,0-1,1 2,0-1,-1 1,0 0,1 3,2 0,3 4,5 0,9 5,6-1,6 3,3-1,4 0,0-3,-3-2,-3-2,-5-1,-5-4,-4-1,-4-2,-5-1,-3-1,-1-2,-4 0,-2-1,-1 1,1-3,-3-1,-2-1,-2-1,-2-2,0 0,-2-1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56.438"/>
    </inkml:context>
    <inkml:brush xml:id="br0">
      <inkml:brushProperty name="width" value="0.07056" units="cm"/>
      <inkml:brushProperty name="height" value="0.07056" units="cm"/>
      <inkml:brushProperty name="color" value="#00B050"/>
    </inkml:brush>
  </inkml:definitions>
  <inkml:trace contextRef="#ctx0" brushRef="#br0">7533 7480,'0'0,"0"0,0 0,0 0,0 0,0 0,0 0,0 0,0 0,0 0,0 0,0 0,0 0,0 0,0 0,0 0,0 0,0 0,1-1,6-4,8-5,10-9,9-7,5-8,3-4,0 0,-3-1,-7 4,-3 5,-7 1,-2 3,-4 3,-3 2,0 2,-1 2,-2 1,0-1,1 2,0-1,2-8,1-6,3-10,-1-6,-1-4,1 0,-3 1,-1 2,-3 3,0 2,-1 3,-1 0,-1 4,0 1,-1 4,1 2,-2 4,1 1,0 1,0 2,-1 1,-1-1,1-1,1-7,0-12,2-16,1-10,0-4,-1 7,0 6,-1 12,-2 10,0 8,-1 8,-1 3,0 5,0 2,-1 1,1 1,0 1,1 0,0 0,2 1,6-1,7 2,8 3,9 4,9 8,4 6,-1 4,-3 1,-4 4,-4-1,-5 0,-4-2,-5-1,-2-2,-2-2,-1-1,-2-1,1-2,-2 1,2-1,0 0,1 0,0-1,3-1,-1 1,1 0,2-1,1 0,2 0,0 1,1-1,0 0,1-2,-1 1,2 1,1 0,-3 0,1 1,-1 2,-2-2,-3 1,-3-1,-1 0,-2-2,-2 0,0-1,-3 1,0-2,-2-1,1 0,-1 0,1 0,-2 1,2 0,-2 0,0-1,0 0,-2 0,1-2,-2 2,1-2,0 0,-1 1,0 0,1 0,-2-1,1 1,-1-1,1 0,-1-1,1 0,0 1,-1 0,-1-1,1 1,0 0,-1 0,0-2,0 1,0-2,-1 0,0-2,-1 0,0-1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6:12.923"/>
    </inkml:context>
    <inkml:brush xml:id="br0">
      <inkml:brushProperty name="width" value="0.07056" units="cm"/>
      <inkml:brushProperty name="height" value="0.07056" units="cm"/>
      <inkml:brushProperty name="color" value="#FFFF00"/>
    </inkml:brush>
  </inkml:definitions>
  <inkml:trace contextRef="#ctx0" brushRef="#br0">6558 6318,'0'0,"0"0,0 0,0 0,0 0,0 0,0 0,0 0,0 0,0 0,0 0,0 0,0 0,1 2,0 4,2 4,0 3,1 2,-2 0,0-1,0 0,0-1,0-1,-2-3,2 0,-1 0,0 0,1-2,-1 0,1-3,1 2,0-1,3 0,0 1,2 3,4 0,4 2,6 1,3-2,1 1,0-3,0-4,-3-1,-1-4,-2-3,0-2,-2-3,0-3,2 0,-2-1,1-2,0-2,0 0,3-2,2-1,1 0,1 0,-1 2,-1 1,-1 2,-2 3,-2 0,0 1,-3 0,2 0,3-1,-1-3,2-1,0-1,-1 0,-3 0,-1 3,-1-2,-2-1,2-2,-2-3,3-1,-1-3,0 3,-1-1,-3 4,-1 2,-2 1,-3 3,1 3,-3 1,0 2,-1 0,-1 3,0-2,-1 2,1-2,-1 2,0-2,-1 2,0-1,0 0,0 2,0-1,0 1,0 0,-2 0,-1 0,-1-1,-1 0,-2-2,-3 1,-1 0,-2 0,-1 1,0 0,1-1,-1 2,2 0,-1 0,2 1,1 1,0 1,-2 1,1 0,0 3,-1 2,-4 4,-2 7,-5 8,-7 3,0 3,1-1,0 0,4-3,3-2,4-4,3-1,3-4,4-1,2-4,3-1,2-3,3-2,-1-2,0-1,2 1,0-1,1 2,1-2,0 1,-2-1,-1 0,0-1,-2 0,0 0,0 0,0 0,-1 0,-6 3,-11 2,-12 2,-11 3,-3 0,1 0,6-2,8 0,8-4,8 1,8-3,6 0,3 0,5 0,2 1,1-1,-1 1,0-1,-1-1,-1 0,-4 0,-1-1,-2 0,0 0,-2 0,-5-1,-10-3,-7-4,-8-7,-2-5,-3-2,3-4,5 3,3 1,4 4,5 3,3 5,4 3,3 4,4 0,6-3,11-2,9-3,7-2,1 0,3-1,-3 2,-4 3,-1 1,-5 2,-3 0,-2 2,-1 0,0-1,0-1,0 0,0-1,-1 2,-1 0,-2 0,-4 2,-3 0,-4 2,0 0,-2 0,0 2,-1-1,0 0,1 0,-6 1,-10 3,-13 0,-8 0,-4-1,1-1,2-1,6-1,4 0,5-2,7 1,4 0,6 0,2-1,12 0,4 0,5-1,4 1,2-2,4-2,1-3,6-1,12-6,15-5,12-1,5 0,-2 0,-9 4,-12 3,-13 5,-12 3,-12 3,-9 3,-9 2,-6 3,-5 1,-6 2,-2 4,-4 1,-8 4,-13 8,-16 5,-10 7,-4 0,4-2,10-4,11-6,12-5,10-6,11-5,9-3,5-1,8 1,3 0,2 2,3-1,1 2,-1-2,0 2,-2-1,-1 1,-1-1,-3-1,-1-1,-1 1,-1 0,0-1,-1 0,0 0,-2-3,0 0,-1-2,0 0,0 0,0 0,0 0,0 0,0 0,0 0,0 0,0 0,0 0,0 0,0 0,0 0,0 0,0 0,0 0,0 0,1 2,2 2,-4 1,-2 1,-3 1,0 1,-1 0,0 0,0 0,2-1,0-2,1 0,0-2,0 0,2 1,-2-2,1 0,-2 0,0 0,-1-1,-5-2,-8-3,-3-5,-7-6,-1-5,-1-2,1 0,6 0,3 4,4 3,5 3,3 6,2 2,3 4,2 2,1 2,2 0,2 4,-1 0,1-1,0 1,1-2,-1 0,0 0,-1-2,0 0,0 0,-1-1,0-3,-1 1,0-1,0 0,-1 1,-2 0,-1-2,-2-1,0-4,-2-1,-1 1,3-1,0 2,2 1,2 2,0 2,2 3,2 2,0 3,4 4,2 3,1 2,1 2,-1 0,-2-3,1-2,-4-1,0-5,-2-2,-1-4,0 0,-1-2,-1-1,1 0,-2 1,-1 0,-2-2,-2-2,-1-4,-2-3,0 0,0-1,2 3,2 1,1 4,3 0,1 3,0 1,1 1,0 3,0-2,2 3,0 0,1 0,0 0,-1 1,0-2,0 0,-2-2,0 0,0-2,0 0,0 0,0 0,-3-2,-2-6,-3-5,-2-8,-3-2,1-1,2 1,0 5,2 3,3 7,1 3,2 4,0 2,2 3,2 2,0 1,3 4,-1 0,-1 1,1 2,-1 0,-1 0,0-2,-1-2,-1-1,0-5,0-1,0-2,0-1,0 0,-1 0,-1-2,-4-7,-2-7,-2-6,0-3,0-1,1 1,1 3,2 2,-1 5,3 5,2 3,1 5,0 3,1 3,2 3,0 2,1 1,2 3,2 0,-1-1,0 0,0 0,0-2,-2-1,0-1,-1-1,-2-3,1-2,-2 0,0-2,0 0,0 0,-1-1,-1-3,-1-5,-3-5,0-4,0-5,-2 3,2-2,-1 3,1 3,2 1,0 5,1 0,1 4,0 0,1-1,0 0,1-3,2-1,5-4,8-6,11-3,9-5,9 1,1 1,1 4,-3 3,-5 4,-5 2,-6 3,-3 3,-5 1,-4 2,-1 0,-4 2,-1 0,-1 0,-1 1,0-2,1 2,-2 0,1 1,-1-1,1 1,0-1,1 0,2 1,0-1,2 1,0 0,3-1,-1 2,2-2,1 2,-1-1,0 0,1 0,0 1,0 0,-1 1,2 0,-1 0,0 0,1-1,0 1,2-1,-2 0,-1 0,2 0,-2 1,-1 0,2-1,-3 0,2 1,1-1,-1 0,-2 1,0-1,-2 1,-3 1,-3 2,-1 4,-2 8,-6 11,-8 12,-5 7,-7 5,-4-2,-3-1,1-3,-1-2,1-2,2-1,3 1,-1 0,4 3,-2 6,1 5,1 2,0-2,3-6,3-8,1-7,5-10,2-6,2-7,3-5,0-3,1-3,1-1,0-2,-1-2,1-5,1-5,1-3,3-3,2-4,3-3,2-3,1 1,-1 4,1 2,-3 4,-3 4,0 3,-2 2,-2 4,-2 1,0 4,-2 1,0 1,0 0,0 1,-3 1,-6 10,-9 13,-11 10,-7 9,-4 3,0-2,3-2,7-7,3-8,7-7,2-4,6-6,3-3,4-3,2-1,3-4,0 0,0-3,4-3,1-4,2-5,5-6,1-1,1-1,0-1,-2 2,1 3,-2 1,-2 4,-1 1,-2 3,-2 3,0 2,-1 1,-1 2,-1 0,-1 2,-1 4,-8 8,-9 13,-11 9,-7 7,-4 0,2-4,6-6,3-8,8-6,4-6,4-4,5-1,0-3,4-2,2-1,-1 0,1-2,0-2,1 0,1-2,2-1,4-1,1-1,2-1,1-2,2 2,0 0,-1 0,0 2,-3 0,-2 4,-2 1,-2 3,-5 6,-4 5,-9 5,-7 5,-4 5,-3-1,2 0,0-4,4-1,3-5,4-2,3-2,3-2,1-3,4-2,2-1,2-2,2-1,0 0,0 0,0 0,1 0,-2-1,1 0,3-3,2-1,5-4,5-4,3-1,4-4,4-1,0-2,-2 2,-8 6,-3 4,-7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0.016"/>
    </inkml:context>
    <inkml:brush xml:id="br0">
      <inkml:brushProperty name="width" value="0.07056" units="cm"/>
      <inkml:brushProperty name="height" value="0.07056" units="cm"/>
      <inkml:brushProperty name="color" value="#C00000"/>
    </inkml:brush>
  </inkml:definitions>
  <inkml:trace contextRef="#ctx0" brushRef="#br0">12129 7523,'0'0,"0"0,0 0,0 0,0 0,0 0,0 0,0 0,0 0,0 0,0-2,0-4,0-7,0-9,0-8,0-8,0-2,1 1,1 1,0 3,2 0,1 3,1 0,6-4,9-9,13-10,14-12,10-10,4-4,-3 7,-7 6,-7 11,-8 11,-4 9,-1 3,9 2,11 2,12-1,8 2,0 4,-4 5,-8 4,-8 6,-8 4,-6 3,2 4,9 6,15 6,18 8,9 6,3 6,-7 4,-9-4,-14-1,-11-4,-9-1,-4-2,3 3,7 0,9-1,4-1,8-2,-1-3,-3-3,-6-3,-7-4,-10-4,-9-2,-6-3,-7-2,-4-1,-3 0,-2 0,-2-2,-3 3,1 0,-1-1,-3 1,-1 0,-2 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8.963"/>
    </inkml:context>
    <inkml:brush xml:id="br0">
      <inkml:brushProperty name="width" value="0.07056" units="cm"/>
      <inkml:brushProperty name="height" value="0.07056" units="cm"/>
      <inkml:brushProperty name="color" value="#C00000"/>
    </inkml:brush>
  </inkml:definitions>
  <inkml:trace contextRef="#ctx0" brushRef="#br0">12179 6851,'0'0,"0"0,0 0,0 0,0 0,0 0,0 0,0 0,0 0,0 0,5 3,26 14,47 62,28 43,34 82,23 44,15 14,1 12,-16-17,-22-33,-23-40,-16-37,-10-37,-12-30,-13-25,-16-21,-19-18,-13-11,-11-5</inkml:trace>
  <inkml:trace contextRef="#ctx0" brushRef="#br0" timeOffset="-10471">8022 8505,'0'0,"0"0,0 0,0 0,0 0,0 0,0 0,0 0,0 0,3-1,4 0,8-1,7 0,6-1,6-1,3 0,-1-2,-1-1,0 0,10 0,22-6,27-6,14-7,0-4,-9-1,-10-5,-13-5,0-7,8-7,16-4,6 0,-1 4,-7 2,-12 4,-11-3,-2-12,4-16,8-8,6-3,2 5,-5 8,-6 11,-8 1,-6 1,-9-4,-5-6,-4-3,-1 1,6 1,6 7,8 5,5 9,-3 8,-4 9,-8 7,-9 6,-7 5,-6 4,-3 4,1 1,1 3,7 2,12 1,11 2,9 2,-2 3,-2 3,-10 4,-11 3,-8 0,-10-1,-5 0,-6 0,0 3,-4 0,-1 1,1 1,-2 1,0 0,-2-1,0-3,-3-1,-2-2,-2-2,-1-1,-2-3,-1-2,-2-1</inkml:trace>
  <inkml:trace contextRef="#ctx0" brushRef="#br0" timeOffset="-6931">8165 8533,'0'0,"0"0,0 0,0 0,0 0,3 1,4 0,6 3,6 4,5 9,9 16,5 16,5 12,3 8,8 4,26 20,30 33,10 15,-4 0,-12-10,8 19,19 24,4 0,-10-19,-18-26,-19-27,-18-21,-11-6,-9 1,-5 8,1 4,0-3,1-5,0-11,-4-12,-4-12,-5-11,-5-9,-9-7,-7-9,-6-4,-4-4</inkml:trace>
  <inkml:trace contextRef="#ctx0" brushRef="#br0" timeOffset="-3487">10464 10946,'0'0,"0"0,0 0,0 0,0 0,0 0,0 0,0 0,0 0,0 0,1 1,3 0,1 1,2 1,3-1,0-1,3-1,8-4,21-7,23-6,19-7,9-1,-1-3,-5-3,-7-9,4-27,14-23,15-16,7-4,-5 12,-10 12,-15 11,-10 6,9-12,18-15,13-5,0 6,-13 12,-16 16,-11 13,4 9,9 7,9 5,1 9,-8 4,-12 7,-15 3,-15 4,-12 3,-10 0,-9 2,-6 1,-3-1,-5 0,-2 0,-4 1,-2-1</inkml:trace>
  <inkml:trace contextRef="#ctx0" brushRef="#br0" timeOffset="12908">10490 11299,'0'0,"0"0,0 0,0 0,0 0,0 0,0 0,0 0,0 0,0 0,0 0,0 0,0 0,0 0,0 0,0 0,0 0,0 0,0 0,0 0,0 0,0 0,0 0,0 0,0 0,0 0,0 0,0 0,0 0,1 0,3-1,2 0,2-3,1 0,0 0,1-1,0-3,1 0,2-1,-2-1,2-1,-1-2,0 1,0-2,1-1,2-3,3 0,1-1,2-1,4 0,2-1,5 0,3 0,3-3,5 1,-1 0,-2 5,-3 1,-5 2,-3 3,-4 1,-1 2,-4 0,1 1,-4 0,0-1,0-1,-1-2,0 0,4-3,3-5,11-7,18-12,21-16,16-12,2-5,-6 4,-11 7,-11 6,-14 11,-7 6,-4 6,5-1,10 1,19-1,11-3,6-2,-2-3,-7-6,-5-6,-9-3,-2-3,6-1,7 3,8 6,-1 10,-6 9,-10 11,-10 9,-12 6,-7 5,-5 6,-3 5,1 4,1 7,2 3,2 4,-1-1,-3 0,-3-5,-5-4,-3-2,-8-5,-4-5,-4-2,-4-2,-2-2,0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8.129"/>
    </inkml:context>
    <inkml:brush xml:id="br0">
      <inkml:brushProperty name="width" value="0.07056" units="cm"/>
      <inkml:brushProperty name="height" value="0.07056" units="cm"/>
      <inkml:brushProperty name="color" value="#C00000"/>
    </inkml:brush>
  </inkml:definitions>
  <inkml:trace contextRef="#ctx0" brushRef="#br0">13433 6561,'0'0,"0"0,0 0,0 0,0 0,0 0,0 0,2 2,7 25,14 34,30 44,53 80,24 29,2 7,0 24,-6-2,-6-18,0-25,-2-12,-9-15,-16-25,-20-27,-19-28,-20-30,-13-25,-13-21,-6-12</inkml:trace>
</inkml:ink>
</file>

<file path=ppt/ink/ink5.xml><?xml version="1.0" encoding="utf-8"?>
<inkml:ink xmlns:inkml="http://www.w3.org/2003/InkML">
  <inkml:definitions/>
  <inkml:traceGroup>
    <inkml:annotationXML>
      <emma:emma xmlns:emma="http://www.w3.org/2003/04/emma" version="1.0">
        <emma:interpretation id="{10157FF3-F94C-42EB-944C-02098E85F66D}" emma:medium="tactile" emma:mode="ink">
          <msink:context xmlns:msink="http://schemas.microsoft.com/ink/2010/main" type="writingRegion" rotatedBoundingBox="6944,3093 7139,3093 7139,3943 6944,3943"/>
        </emma:interpretation>
      </emma:emma>
    </inkml:annotationXML>
  </inkml:traceGroup>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2.471"/>
    </inkml:context>
    <inkml:brush xml:id="br0">
      <inkml:brushProperty name="width" value="0.07056" units="cm"/>
      <inkml:brushProperty name="height" value="0.07056" units="cm"/>
      <inkml:brushProperty name="color" value="#C00000"/>
    </inkml:brush>
  </inkml:definitions>
  <inkml:trace contextRef="#ctx0" brushRef="#br0">9985 7658,'0'0,"0"0,0 0,0 0,0 0,0 0,0 2,1 4,1 8,2 20,7 20,23 21,29 24,30 36,20 27,24 14,20-2,4-6,-4 4,-7 0,-4-8,6 3,3 14,-13-4,-26-20,-24-27,-25-26,-20-27,-16-23,-10-15,-6-11,-1-7,-1-3,1-2,1-1,-2-6,-4-4,-4-1,-2-4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3.511"/>
    </inkml:context>
    <inkml:brush xml:id="br0">
      <inkml:brushProperty name="width" value="0.07056" units="cm"/>
      <inkml:brushProperty name="height" value="0.07056" units="cm"/>
      <inkml:brushProperty name="color" value="#C00000"/>
    </inkml:brush>
  </inkml:definitions>
  <inkml:trace contextRef="#ctx0" brushRef="#br0">9992 7674,'0'0,"0"0,0 0,0 0,0 0,0 0,0 0,0 0,0 0,0 0,0 0,0 3,0 2,0 3,0 3,-1-1,0 1,1 0,0 2,-1 8,4 9,4 16,19 17,38 37,31 40,21 23,36 20,29 21,1 10,-13-12,-18-18,-1-9,-2-5,-9-17,-24-26,-24-26,-22-25,-20-19,-14-16,-9-8,-7-7,-5-5,-2-3,-5-4,-1-5,-4-5,-2-2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4.457"/>
    </inkml:context>
    <inkml:brush xml:id="br0">
      <inkml:brushProperty name="width" value="0.07056" units="cm"/>
      <inkml:brushProperty name="height" value="0.07056" units="cm"/>
      <inkml:brushProperty name="color" value="#C00000"/>
    </inkml:brush>
  </inkml:definitions>
  <inkml:trace contextRef="#ctx0" brushRef="#br0">9901 7688,'0'0,"0"0,0 0,0 0,0 0,0 0,0 0,1 3,2 7,4 17,7 20,11 18,41 47,40 49,16 14,6-3,25 2,25 9,2 2,-3-8,10-4,4-2,-12-2,-23-12,-32-21,-31-25,-26-23,-20-23,-15-18,-8-12,-7-11,-3-5,-5-8,-4-4,-3-5,-2-2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5.383"/>
    </inkml:context>
    <inkml:brush xml:id="br0">
      <inkml:brushProperty name="width" value="0.07056" units="cm"/>
      <inkml:brushProperty name="height" value="0.07056" units="cm"/>
      <inkml:brushProperty name="color" value="#C00000"/>
    </inkml:brush>
  </inkml:definitions>
  <inkml:trace contextRef="#ctx0" brushRef="#br0">9959 7891,'0'0,"0"0,0 0,0 0,0 0,0 0,0 0,0 0,0 0,0 0,0 0,0 0,0 0,0 0,1 2,3 7,40 50,37 47,18 28,8 12,13 30,17 22,12 1,1-8,-3 7,-2 0,-2-10,0-22,-11-28,-17-26,-22-26,-23-23,-20-20,-16-16,-13-9,-7-8,-6-6,-4-2,-3-2,-1-2,-1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3.973"/>
    </inkml:context>
    <inkml:brush xml:id="br0">
      <inkml:brushProperty name="width" value="0.07056" units="cm"/>
      <inkml:brushProperty name="height" value="0.07056" units="cm"/>
      <inkml:brushProperty name="color" value="#C00000"/>
    </inkml:brush>
  </inkml:definitions>
  <inkml:trace contextRef="#ctx0" brushRef="#br0">11048 9913,'0'0,"0"0,0 0,0 0,0 0,0 0,0 0,0 0,0 0,0 0,0 0,0 0,0 0,2 0,7 0,12 2,7 0,10 0,4-2,2 0,-3-1,-4-1,-3 1,-5-1,-4 0,-3-1,-1 1,-3 0,-2 0,-1-1,-1 0,-1-1,-2 1,2 0,-3-1,1 1,2 0,2-1,4-2,4 0,4 0,6-1,7-3,9-1,6-2,5-3,-1-4,-1-3,-6-2,-4-2,-7-3,-5 2,-5 0,-6 2,-2 2,-3-2,2 2,0-3,5-1,5-1,8-1,7-1,6 1,3-1,-1 4,-1 3,-2 0,-5 4,-5 1,-4-2,-6 0,1-4,-4-2,0-5,1-5,2-6,9-10,8-4,10-1,9 0,1 5,-2 5,-4 6,-7 9,-10 5,-7 7,-6 3,-6 2,2 2,4-3,7 0,15-1,15-3,4 2,0 3,-6 2,-7 6,-9 3,-10 4,-7 3,-6 1,-4 0,-4 1,-1-1,-4 2,-1-2,-3 2,-1-3,-3 0,-2 0,-4-2,0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2:20.729"/>
    </inkml:context>
    <inkml:brush xml:id="br0">
      <inkml:brushProperty name="width" value="0.07056" units="cm"/>
      <inkml:brushProperty name="height" value="0.07056" units="cm"/>
      <inkml:brushProperty name="color" value="#7F7F7F"/>
    </inkml:brush>
  </inkml:definitions>
  <inkml:trace contextRef="#ctx0" brushRef="#br0">18043 9162,'0'0,"0"0,0 0,0 0,0 0,0 0,0 0,0 0,0 0,2 0,2-2,6-2,5-3,2-3,4-3,6-4,-1-1,3-3,1-1,1-2,1-3,-1-2,2-1,-1-2,-1 2,-1-2,-1 0,0 2,-1-1,1 2,1-1,2-1,4-1,-1-1,-1-1,-1 0,-1-2,-4 3,0-1,-2 0,0 1,-3 0,2 1,-3-2,2-3,1-1,-1-1,3 0,-1-1,-1 1,-1 1,-3 3,-3-1,1 2,-4 1,0 0,-1-1,0 1,0-5,1-1,-1-2,2 1,-3-3,1 0,-1 0,-2 1,0 1,0 1,1-2,1-1,0-2,0-3,0 0,0-3,-1-2,-3-3,-2 0,0 0,-2 4,-2 1,-1 0,-2 2,0 0,0 4,0 1,0 2,0 2,-2 2,1 2,-1 3,0-1,0-1,-1-2,-2-3,0 0,0 0,-1 0,0 3,0-1,-2 2,-1 0,1-1,0-1,-3-4,-1-2,-3-1,0-4,-1 0,-1 3,1 3,0 3,-1 1,1 4,0-1,-3-1,1-2,-1 0,-1 0,2 1,-1 3,-2-1,-1-1,-2 0,0 0,-2 0,1 0,-1 2,-1-1,0 2,-2 2,-4-2,-3 0,1 1,-3 0,-2 1,0 2,-2-1,-2-1,-5 0,-2 0,1 2,-1 1,3 2,0 2,-4 0,-3 1,-3 1,-4 0,-6 1,-3-1,-3 3,2 3,3 0,-1 3,-3 1,-6 3,-1 0,-3 3,-1 1,1 2,3 3,4 2,-8 3,-3 3,-4 3,-2 4,0 0,2 2,6 1,3-1,0 5,-4 3,-2 2,-1 3,0 3,0 1,4 2,5 0,0 1,3 4,1 0,3 2,0 0,5 4,1 2,1 3,1 1,-1 6,0 1,3 0,5-2,6-2,4 0,1 0,0 0,-1 4,-2 3,-2 1,3-4,4-4,3-3,4-4,1 4,-1 4,-1 5,0 3,-1 5,5-2,2-6,7-5,1-5,6-5,0-2,2 1,1 3,-1 3,3 0,1 0,2-2,2-1,1-2,3-1,0-3,2 0,1 0,2 2,1 2,0 5,2 2,0 2,1 2,1 0,1-2,1-2,3 2,1 1,3 1,3-2,1-2,1 0,1-4,1-1,0-2,0 2,2 3,4 6,4 3,0 1,1-2,-2-4,1-1,-2 0,1 1,3 1,1 3,1-4,0-1,2-3,3-1,3 1,5 0,5 4,5 1,1 1,0-4,1-2,1 0,2-2,2-2,3-4,0-3,1-2,1-3,-1-5,-3-2,0-1,-2-5,1 0,5 1,6-3,5 1,2-3,2 0,-4-2,-3-2,-2 1,-1-1,-5 2,-3-1,-1-1,-1 1,1-3,0-2,-3-4,-5 0,-6-2,-5-2,-6 0,-6 1,-4-1,-6 0,-2-1,-4 0,-2 0,-2 0,-2 1,0-1,1 0,0 1,3 1,3 0,0-1,0 1,1 0,-2-1,0 1,-2-1,-2 0,0 0,-2 0,-1-1,0 1,-1 0,0-1,-3 0,-1 1,-2-1,0 0,0 0,-1-1,0 0,-2 0,2 0,0 1,-1 0,-1-1,1 0,1 1,-1 0,0 1,2 0,2 4,6 6,5 11,5 9,9 15,6 18,4 19,3 16,-1 14,-4 4,-4 5,-4-2,-1 2,-1 2,1 6,2 3,-1 8,3 3,2 2,0 0,1-6,1-1,-1-6,2 2,2 0,3-2,-1-8,-2-6,-1-9,-4-8,-4-10,-3-8,-4-6,-2-6,-4-8,-2-7,-2-9,-4-6,-2-4,0-6,-1-6,-1-2,-2-6,-2-7,-2-4,0-3,-2-3,0-2,0-1</inkml:trace>
  <inkml:trace contextRef="#ctx0" brushRef="#br0" timeOffset="2017">18231 9181,'0'0,"0"0,0 0,0 0,0 0,0 0,0 0,0 0,0 0,0 0,0 0,0 0,0 0,0 0,0 0,1 6,3 18,2 22,3 15,2 13,1 9,4 30,3 25,3 10,4-6,4-9,9 8,13 19,6 2,1-9,2-4,2 9,0 4,-7-11,-10-19,-8-18,-8-11,-7 5,-1 5,-5 4,-2-5,-1-9,-3-12,0-1,2 13,3 20,3 6,3-6,4-11,1-11,8 2,9 5,7 8,1-3,-2-9,-6-15,-10-19,-7-16,-6-13,-5-12,-4-5,-3-7,-1-2,-1-3,-1-1,-1-2,1 0,-2-2,-1 0,1-1,-1 0,-1-2,1 1,-2-1,1-1,-2 0,0-2,0 0,0-1,0 0,0 3,-1 1,-2 3,-3 0,-8 1,-9 2,-8 1,-4-1,-3 3,-1-3,1 0,-3 0,-2 1,-7 1,-6-1,-4 0,-1-1,4 1,7-4,9-2,8-1,8-1,9-1,6-1,4-1,4 0,2 0,1 0,0 0,1-1,-2 1,1 0,0 0,-3-1,-2-5,0-10,2-16,0-18,2-9,0-4,1 1,0 5,1 8,1 8,0 7,0 4,-1 7,-1 6,-1 7,-1 5,1 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2:28.772"/>
    </inkml:context>
    <inkml:brush xml:id="br0">
      <inkml:brushProperty name="width" value="0.07056" units="cm"/>
      <inkml:brushProperty name="height" value="0.07056" units="cm"/>
      <inkml:brushProperty name="color" value="#7F7F7F"/>
    </inkml:brush>
  </inkml:definitions>
  <inkml:trace contextRef="#ctx0" brushRef="#br0">15675 4564,'0'0,"0"0,0 0,0 0,0 0,0 0,0 0,0 0,0 0,0 0,0 0,0 0,0 0,0 0,0 0,0 0,0 0,-1 0,-4 0,-5 0,-5 1,-6 0,-7 2,-4 1,-6 4,-3 4,2 1,1 3,5 1,2 0,5 0,3 1,3-2,3 0,0 1,2 0,1-1,-1 2,0-1,0 0,1 0,-1-2,-2 0,-1 1,-4 1,-3 0,-5 0,-1 1,-2-1,0 0,2-1,-2-1,-1-1,-1 3,-3-1,1 0,2 2,4-1,2 1,4 2,2 1,2 2,0 5,2 3,0 3,-1 3,3 0,1-4,1-3,3-1,2-6,1-1,1-2,-1-2,1-1,0 0,1-2,-1 1,1-2,0-1,0 1,3-1,0-3,0 2,0 1,-2 5,-1 7,-2 8,-1 9,-1 9,0 6,1 2,1-4,-2-5,3-7,0-7,1-6,1-4,1-3,-1-3,0-1,1-1,0-1,2-3,-1 1,2 0,0 2,0 1,0 5,2 5,-1 11,1 8,1 8,1 4,1 0,0-3,-1-6,0-7,0-6,0-5,-1-5,2-3,-1-2,2-1,-1-1,1 0,0 5,2 3,0 6,0 7,1 4,0 4,0 1,-1-3,0 0,0-4,0-4,0-3,-2-4,2-2,-1-4,2 1,-1-3,2-2,1-2,1 0,4 1,3 0,1-1,4 0,3 2,6-2,0 0,3 1,2-3,-1 2,1 0,-2 0,-3 1,-2-1,-4 1,-2 1,-3-2,-2 1,-1-1,-1-1,0 2,-2-2,1 3,-1 1,3 3,3 0,3 3,6 1,6 1,3-3,2 1,2-3,2-3,1-1,0-2,-2-3,-3-2,-3 0,-5-3,-4-1,-2-1,-1 0,1-1,2 1,7-1,4 2,5 0,4-1,3-1,2 0,0-1,0-1,-2 1,-3-3,-6 0,-5-1,-3-1,-6 0,1-2,0 0,2-1,5 0,5 0,3-2,4 1,1 0,2-2,1 0,1 1,-2-2,-3-1,-6-1,-3 0,-6 0,-4-1,-3 0,-4-1,1-2,-1-5,3-3,5-7,5-3,8-7,7-6,7-3,5-3,1 2,-5 6,-6 4,-5 5,-8 3,-4 5,-7 2,-1 3,-3 1,-2-1,-3 3,0-1,0-3,2-4,9-10,10-11,7-13,6-6,3-3,-1 1,-5 7,-7 7,-5 6,-3 7,-4 4,-3 4,-1 1,-1 2,0-4,0-9,2-11,-1-13,1-8,-6-3,-3 6,-7 6,-2 7,-3 8,-1 5,0 2,-2-5,2-10,-2-14,0-11,-2-2,-2 3,-1 11,-2 12,-2 9,-2 10,1 5,-2 5,0 1,0 3,-1 2,0-2,-3-1,0-4,-3-6,-6-6,-4-8,-6-8,-3-9,-5-1,3 2,4 7,3 8,6 8,2 8,5 5,2 5,1 4,1 0,2 2,-1 1,0 0,-2-2,2 2,0 1,-1 0,-3-2,-5-4,-9-8,-11-4,-10-7,-11-7,-4-1,2 1,4 4,8 5,8 6,5 1,7 2,1 2,1-1,-5 0,-15-2,-20-1,-12-1,-5 4,6 6,9 6,11 3,7 5,-9 1,-23 5,-22 3,-6 7,3 6,9 9,-2 13,-19 17,-8 8,-1 0,15-6,16-9,26-13,26-11,21-10,15-7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2:49.606"/>
    </inkml:context>
    <inkml:brush xml:id="br0">
      <inkml:brushProperty name="width" value="0.07056" units="cm"/>
      <inkml:brushProperty name="height" value="0.07056" units="cm"/>
      <inkml:brushProperty name="color" value="#7F7F7F"/>
    </inkml:brush>
  </inkml:definitions>
  <inkml:trace contextRef="#ctx0" brushRef="#br0">13134 9586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37.362"/>
    </inkml:context>
    <inkml:brush xml:id="br0">
      <inkml:brushProperty name="width" value="0.07056" units="cm"/>
      <inkml:brushProperty name="height" value="0.07056" units="cm"/>
      <inkml:brushProperty name="color" value="#A5A5A5"/>
    </inkml:brush>
  </inkml:definitions>
  <inkml:trace contextRef="#ctx0" brushRef="#br0">10699 8890,'0'0,"0"0,0 0,0 0,0 0,0 0,0 0,0 0,0 0,0 0,0 0,0 0,0-2,0-3,0-4,0-7,0-3,1-3,-1-4,1 1,0 0,0 2,0 1,2 3,0 0,0 2,2 1,1-2,5 1,3 0,2-1,7 0,2 0,5 0,1 3,3 0,1 2,-3 2,1 2,-4 2,-5 1,-1 2,-3 1,-4 0,1 2,-3 0,-1 1,-1 0,1 0,-1 2,1-1,1 0,2 0,3-2,3 0,6-2,3 1,0-3,3-1,0-2,4-2,5-4,8-9,6-13,3-16,-1-10,-7 0,-7 1,-8 6,-6 6,-8 7,-4 9,-6 5,-2 8,-2 3,-1 3,3 3,-2 0,2 0,1 0,3 0,2 0,2 0,6 0,3 1,5 0,3 3,1 1,2 0,-1 2,-1-1,-2 2,-2 0,-2 2,-5-1,-1 0,-4 0,-1 0,-2 0,-1-2,-2 0,0-4,1-2,0-7,8-15,6-17,10-17,9-7,8 0,3 3,-1 11,-2 10,-6 10,-7 9,-5 7,-4 7,-8 5,-2 2,-5 2,0 2,-3 0,-2 1,-2 0,-4 1,-3 1,-3 1,-1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39.094"/>
    </inkml:context>
    <inkml:brush xml:id="br0">
      <inkml:brushProperty name="width" value="0.07056" units="cm"/>
      <inkml:brushProperty name="height" value="0.07056" units="cm"/>
      <inkml:brushProperty name="color" value="#A5A5A5"/>
    </inkml:brush>
  </inkml:definitions>
  <inkml:trace contextRef="#ctx0" brushRef="#br0">11042 9110,'0'0,"0"0,0 0,0 0,0 0,0 0,0 0,0 0,0 0,0-2,-1-4,0-5,-1-4,2-3,-1-2,1-2,1 0,0-3,1 1,1-2,0-1,2 0,-1 1,2 1,3 3,0 0,6 4,10-1,11 0,11 2,3 2,0 2,-5 3,-5 2,-7 2,-5 3,-7 2,-2 0,-4 0,-2 1,-1 0,-2 0,-1-1,0-1,0 0,1-4,4-8,3-12,5-17,6-10,3-4,3-2,5 2,2 3,1 8,-2 6,-1 6,0 6,0 5,-3 3,-1 3,-2 3,-4 1,-2 3,-5 0,0 4,-3 1,-3 0,2 2,-1 0,1 2,3 0,3-1,3 2,3-2,5 2,2-2,1 1,1-1,1-1,-1 1,1-3,1-4,2-4,3-9,1-12,-2-8,-4-6,-3-2,-3-2,-4 4,-3 6,-3 3,0 4,0 5,-2 3,1 5,-2 3,-2 3,0 4,-4 1,0 3,-3 2,-5 1,-2 2,-3 1,-2 1</inkml:trace>
</inkml:ink>
</file>

<file path=ppt/ink/ink6.xml><?xml version="1.0" encoding="utf-8"?>
<inkml:ink xmlns:inkml="http://www.w3.org/2003/InkML">
  <inkml:definitions/>
  <inkml:traceGroup>
    <inkml:annotationXML>
      <emma:emma xmlns:emma="http://www.w3.org/2003/04/emma" version="1.0">
        <emma:interpretation id="{FE871F17-3FE0-42EB-9460-9F7B3D796881}" emma:medium="tactile" emma:mode="ink">
          <msink:context xmlns:msink="http://schemas.microsoft.com/ink/2010/main" type="inkDrawing" rotatedBoundingBox="6959,3093 6959,3106 6944,3106 6944,3093" shapeName="Other">
            <msink:destinationLink direction="with" ref="{324890ED-321B-411B-BFDD-C84E1DCED60E}"/>
          </msink:context>
        </emma:interpretation>
      </emma:emma>
    </inkml:annotationXML>
  </inkml:traceGroup>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7.251"/>
    </inkml:context>
    <inkml:brush xml:id="br0">
      <inkml:brushProperty name="width" value="0.07056" units="cm"/>
      <inkml:brushProperty name="height" value="0.07056" units="cm"/>
      <inkml:brushProperty name="color" value="#C00000"/>
    </inkml:brush>
  </inkml:definitions>
  <inkml:trace contextRef="#ctx0" brushRef="#br0">11434 8092,'0'0,"0"0,0 0,0 0,0 0,0 0,0 0,0 0,0 0,0 0,0 0,0 0,0 0,0 0,0 0,3-5,9-16,21-20,23-19,12-9,6 1,0 5,13 3,23 2,16 7,1 10,-8 7,-6 9,5 7,16 11,5 12,-5 14,-11 14,-5 13,9 13,9 6,-9-2,-14-10,-21-11,-18-10,-19-12,-13-4,-10-6,-6-4,-6-1,-2-1,-3-4,-5 0,-4 0,-4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30.619"/>
    </inkml:context>
    <inkml:brush xml:id="br0">
      <inkml:brushProperty name="width" value="0.07056" units="cm"/>
      <inkml:brushProperty name="height" value="0.07056" units="cm"/>
      <inkml:brushProperty name="color" value="#C00000"/>
    </inkml:brush>
  </inkml:definitions>
  <inkml:trace contextRef="#ctx0" brushRef="#br0">8152 9534,'0'0,"0"0,0 0,0 0,0 0,0 0,0 1,-3 6,-6 16,-3 16,-6 14,-2 8,-1 5,-3 0,4 1,0-4,3-7,5-13,4-14,3-10,3-11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0.509"/>
    </inkml:context>
    <inkml:brush xml:id="br0">
      <inkml:brushProperty name="width" value="0.07056" units="cm"/>
      <inkml:brushProperty name="height" value="0.07056" units="cm"/>
      <inkml:brushProperty name="color" value="#A5A5A5"/>
    </inkml:brush>
  </inkml:definitions>
  <inkml:trace contextRef="#ctx0" brushRef="#br0">11381 9158,'0'0,"0"0,0 0,0 0,0 0,0 0,0 0,0 0,0 0,0 0,0 0,0 0,0-4,1-16,3-25,2-20,2-7,3 2,1 5,6 9,7 9,8 10,13 5,7 7,0 6,-4 6,-6 5,-8 5,-7 2,-3 2,-7 2,-4-1,-1 1,-3-2,0 0,0-4,0-2,4-4,0-2,1-2,3-5,5-12,16-20,16-20,17-18,9-5,-1 4,-5 13,-10 12,-12 16,-11 12,-9 13,-9 8,-6 7,-1 6,1 1,6 0,13-3,12-2,13-6,4-3,2-1,-4-2,-5 0,-8 3,-9 1,-6 3,-4 2,-6 2,2 3,-1 0,4 1,4 1,5 2,7 1,9 0,-4 0,-13-1,-10 0,-13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8.183"/>
    </inkml:context>
    <inkml:brush xml:id="br0">
      <inkml:brushProperty name="width" value="0.07056" units="cm"/>
      <inkml:brushProperty name="height" value="0.07056" units="cm"/>
      <inkml:brushProperty name="color" value="#C00000"/>
    </inkml:brush>
  </inkml:definitions>
  <inkml:trace contextRef="#ctx0" brushRef="#br0">11856 8086,'0'0,"0"0,0 0,0 0,0 0,0 0,0 0,0 0,0 0,0 0,0 0,0 0,0 0,0 0,1 0,3-2,5-5,4-7,5-8,8-13,16-18,25-14,19-5,11 3,-3 10,-9 11,-11 13,3 6,20 6,18 5,2 8,-9 7,-12 8,-15 6,-14 11,-9 8,-2 9,6 8,13 4,10 2,4-3,0-5,-9-7,-11-7,-13-5,-11-6,-10-4,-8-1,-6-5,-5-2,-3-2,-2 0,0-2,-4 0,-2-2,-1 1,-2-2,-2-1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5.958"/>
    </inkml:context>
    <inkml:brush xml:id="br0">
      <inkml:brushProperty name="width" value="0.07056" units="cm"/>
      <inkml:brushProperty name="height" value="0.07056" units="cm"/>
      <inkml:brushProperty name="color" value="#C00000"/>
    </inkml:brush>
  </inkml:definitions>
  <inkml:trace contextRef="#ctx0" brushRef="#br0">11933 8361,'0'0,"0"0,0 0,0 0,0 0,0 0,0 0,0 0,0 0,0 0,0 0,0 0,0 0,0 0,0 0,0 0,0-1,0-2,0-3,0-2,1-2,1 1,0-1,2 0,0 2,2-2,3-1,0 0,4-4,11-3,19-8,23-4,14-2,2 1,-6 5,-8 3,-11 6,-12 3,-9 2,-7 4,-4 1,0 1,4 2,8-2,16 2,13 3,11 1,0 3,0 1,-8 3,-5 0,-5 3,2 1,9 5,15 10,11 7,4 13,-3 5,-11 3,-10 0,-14-3,-12-5,-9-6,-10-5,-6-7,-7-6,-4-5,-5-2,-3-6,-3-3,-1-3,-2-3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7.174"/>
    </inkml:context>
    <inkml:brush xml:id="br0">
      <inkml:brushProperty name="width" value="0.07056" units="cm"/>
      <inkml:brushProperty name="height" value="0.07056" units="cm"/>
      <inkml:brushProperty name="color" value="#C00000"/>
    </inkml:brush>
  </inkml:definitions>
  <inkml:trace contextRef="#ctx0" brushRef="#br0">12088 8766,'0'0,"0"0,0 0,0 0,0 0,0 0,0 0,0 0,0 0,0 0,0 0,0 0,0 0,0 0,0 0,0 0,0 0,0 0,0 0,0 0,1-2,0-5,2-6,2-10,3-8,6-5,10-7,19-6,16-3,6 5,2 6,-5 10,-9 5,-7 7,-8 4,2 4,6 4,15 2,19 5,9 5,1 3,-4 4,-10 5,-8 3,-7 7,1 4,6 6,5 1,-1-1,2-3,-3-2,-7-5,-8-4,-8-4,-9-5,-9-2,-5-4,-7-1,-2-1,-6-2,-4-1,-2-2,-4-1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2.214"/>
    </inkml:context>
    <inkml:brush xml:id="br0">
      <inkml:brushProperty name="width" value="0.07056" units="cm"/>
      <inkml:brushProperty name="height" value="0.07056" units="cm"/>
      <inkml:brushProperty name="color" value="#A5A5A5"/>
    </inkml:brush>
  </inkml:definitions>
  <inkml:trace contextRef="#ctx0" brushRef="#br0">12475 7180,'0'0,"0"0,0 0,0 0,0 0,0 0,0 0,0 0,0 0,0 0,0 0,0 0,0 0,0-2,0-7,0-9,0-12,1-11,3-9,6-2,7 0,4 5,5 4,4 7,3 4,-1 8,1 5,-2 7,-1 4,0 8,-1 8,-1 6,-1 5,-3 0,-2 2,-3-1,-4-4,-2-3,-1-2,-4-4,0-6,3-6,11-10,14-7,21-8,13-1,7 1,0 4,-7 6,-11 9,-10 6,-10 6,-6 4,-7 3,-3 3,-3 1,-1 3,-1 3,0 5,-1-1,-1 1,-3-2,-1-4,0-2,2-5,13-7,23-7,16-6,9-5,-2 2,-7 2,-11 5,-10 4,-6 6,-6 7,-1 9,-3 6,-3 2,-2 3,-3-4,-3-4,-2-4,-7-6,-3-5,-2-4,-4-2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3.588"/>
    </inkml:context>
    <inkml:brush xml:id="br0">
      <inkml:brushProperty name="width" value="0.07056" units="cm"/>
      <inkml:brushProperty name="height" value="0.07056" units="cm"/>
      <inkml:brushProperty name="color" value="#A5A5A5"/>
    </inkml:brush>
  </inkml:definitions>
  <inkml:trace contextRef="#ctx0" brushRef="#br0">12669 7541,'0'0,"0"0,0 0,0 0,0 0,0 0,0 0,0 0,0 0,1-2,3-10,6-18,7-15,1-7,2-3,1 5,-3 6,-3 8,-1 7,-2 7,-3 5,0 3,1 4,-2 2,-1 2,-1 4,2 4,0 7,1 5,1 6,0 0,0 0,-1-1,2-4,7-5,13-8,16-11,12-11,7-7,-1-1,-5-1,-4 2,-6 1,-4 6,-7 3,-7 5,-7 7,-5 5,-2 7,-1 4,-2 6,2 1,-2-1,1 1,2-2,5-2,7-4,12-6,11-10,7-5,-1-4,-4 0,-7-1,-7 4,-4 6,2 12,6 11,8 13,1 5,1 1,-5-1,-9-4,-11-8,-9-5,-11-5,-6-6,-4-4,-1-1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9.454"/>
    </inkml:context>
    <inkml:brush xml:id="br0">
      <inkml:brushProperty name="width" value="0.07056" units="cm"/>
      <inkml:brushProperty name="height" value="0.07056" units="cm"/>
      <inkml:brushProperty name="color" value="#C00000"/>
    </inkml:brush>
  </inkml:definitions>
  <inkml:trace contextRef="#ctx0" brushRef="#br0">14255 7947,'0'0,"0"0,0 0,0 0,0 0,0 0,0 0,0 3,-2 20,-4 28,-2 19,-2 11,0-1,2-6,2-10,2-13,2-10,1-13,1-10,0-9,1-7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4.689"/>
    </inkml:context>
    <inkml:brush xml:id="br0">
      <inkml:brushProperty name="width" value="0.07056" units="cm"/>
      <inkml:brushProperty name="height" value="0.07056" units="cm"/>
      <inkml:brushProperty name="color" value="#A5A5A5"/>
    </inkml:brush>
  </inkml:definitions>
  <inkml:trace contextRef="#ctx0" brushRef="#br0">12848 7850,'0'0,"0"0,0 0,0 0,0 0,0 0,4-7,14-20,18-19,13-13,9-6,0 4,-2 6,-9 10,-6 10,-8 10,-7 6,-4 8,-6 4,-3 5,0 3,-2 5,2 4,2 4,2 3,1 1,3 3,7-4,7-4,9-5,7-5,6-6,1-6,-2-4,-7-1,-6-2,-8 3,-7 1,-5 4,-5 3,-3 4,-1 3,-1 3,0 3,0 3,0 3,1 3,2 0,-1 0,3-2,4-5,13-5,20-9,14-6,5-4,-6 2,-7 4,-10 4,-8 9,-6 6,-7 7,-4 0,-6 0,-3-2,-6-6,-4-2,-3-4,-3-3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3.435"/>
    </inkml:context>
    <inkml:brush xml:id="br0">
      <inkml:brushProperty name="width" value="0.04667" units="cm"/>
      <inkml:brushProperty name="height" value="0.04667" units="cm"/>
      <inkml:brushProperty name="color" value="#F2C811"/>
    </inkml:brush>
  </inkml:definitions>
  <inkml:traceGroup>
    <inkml:annotationXML>
      <emma:emma xmlns:emma="http://www.w3.org/2003/04/emma" version="1.0">
        <emma:interpretation id="{324890ED-321B-411B-BFDD-C84E1DCED60E}" emma:medium="tactile" emma:mode="ink">
          <msink:context xmlns:msink="http://schemas.microsoft.com/ink/2010/main" type="inkDrawing" rotatedBoundingBox="7123,3942 7137,3892 7139,3893 7125,3943" semanticType="callout" shapeName="Other">
            <msink:sourceLink direction="with" ref="{FE871F17-3FE0-42EB-9460-9F7B3D796881}"/>
          </msink:context>
        </emma:interpretation>
      </emma:emma>
    </inkml:annotationXML>
    <inkml:trace contextRef="#ctx0" brushRef="#br0">5692 2145,'0'-4,"4"-9,1-3</inkml:trace>
  </inkml:traceGroup>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3:11.247"/>
    </inkml:context>
    <inkml:brush xml:id="br0">
      <inkml:brushProperty name="width" value="0.06667" units="cm"/>
      <inkml:brushProperty name="height" value="0.06667" units="cm"/>
      <inkml:brushProperty name="color" value="#E3008C"/>
    </inkml:brush>
  </inkml:definitions>
  <inkml:traceGroup>
    <inkml:annotationXML>
      <emma:emma xmlns:emma="http://www.w3.org/2003/04/emma" version="1.0">
        <emma:interpretation id="{82DA723D-1609-4494-B202-FE8128363327}" emma:medium="tactile" emma:mode="ink">
          <msink:context xmlns:msink="http://schemas.microsoft.com/ink/2010/main" type="inkDrawing" rotatedBoundingBox="15314,5256 21374,4932 21519,7646 15459,7970" hotPoints="21449,6304 18268,7816 14886,6834 18067,5322" semanticType="enclosure" shapeName="Ellipse">
            <msink:destinationLink direction="from" ref="{3D3E0161-60CA-4CE1-9F7F-FDAE3F4A9DFD}"/>
          </msink:context>
        </emma:interpretation>
      </emma:emma>
    </inkml:annotationXML>
    <inkml:trace contextRef="#ctx0" brushRef="#br0">11320 2837,'0'0,"0"0,0 0,0 0,0 0,0 0,0 0,0 0,0 0,0 0,0 0,0 0,0 0,0 0,0 0,-2 1,-4 2,-4 2,-5 3,-6 2,-7 1,-6 1,-7 3,-6 0,-8 1,-4 2,-5 1,-5 0,0 0,1 0,2-2,3 0,2 0,3-1,2-1,2-1,4 1,3-2,4-2,3-1,2-1,0 1,-2 0,-4 2,-2 2,0 1,0 2,-2 1,0 0,-2 0,2 0,0 0,2 1,2 0,2 0,0 2,0 4,0 1,3 1,2 1,3-1,1 0,2-1,2 3,1 2,2 0,2 1,1 2,0 3,0 3,-1 2,2-1,0 0,2-1,3 4,0 3,3 2,0 1,4 0,2-1,5-1,4 3,5 3,7 5,6 2,4 2,6-2,9 1,11-1,8-1,4-4,7-3,7-3,3-5,4-2,5-3,6 1,8-2,6-2,3-3,2-4,-2-4,7-2,4-4,3-4,4-5,4-4,1-2,2-2,-5 0,7-2,6-1,4-6,2-4,0-3,1-4,5-6,-3-2,-4-1,-5 0,2-1,-2-2,2-4,-1-4,-8 0,-9-1,-6-3,-7-1,-8-2,-7-4,-5-6,1-6,-1-5,-4-4,-1-4,-6-1,-5-1,-9 2,-7 0,-10 5,-9-1,-9 0,-7-2,-7 0,-7 2,-5 2,-6 4,-6 3,-6 0,-6 1,-6 0,-7-1,-10-7,-11-5,-12-3,-6-1,-3 6,-1 4,-5 5,-4 4,-5 6,-11 3,-8 5,-4 5,-3 6,-4 6,-2 6,2 6,-1 6,-2 5,-1 7,-10 7,-10 6,-8 9,2 6,8 4,12 2,12 3,13 1,8 3,7 0,4 3,16-6,19-12,17-10,15-8</inkml:trace>
  </inkml:traceGroup>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3:18.650"/>
    </inkml:context>
    <inkml:brush xml:id="br0">
      <inkml:brushProperty name="width" value="0.06667" units="cm"/>
      <inkml:brushProperty name="height" value="0.06667" units="cm"/>
      <inkml:brushProperty name="color" value="#E3008C"/>
    </inkml:brush>
  </inkml:definitions>
  <inkml:traceGroup>
    <inkml:annotationXML>
      <emma:emma xmlns:emma="http://www.w3.org/2003/04/emma" version="1.0">
        <emma:interpretation id="{3D3E0161-60CA-4CE1-9F7F-FDAE3F4A9DFD}" emma:medium="tactile" emma:mode="ink">
          <msink:context xmlns:msink="http://schemas.microsoft.com/ink/2010/main" type="inkDrawing" rotatedBoundingBox="11232,8513 27290,5347 28146,9688 12088,12855" semanticType="callout" shapeName="Other">
            <msink:sourceLink direction="from" ref="{82DA723D-1609-4494-B202-FE8128363327}"/>
          </msink:context>
        </emma:interpretation>
      </emma:emma>
    </inkml:annotationXML>
    <inkml:trace contextRef="#ctx0" brushRef="#br0">16347 4204,'0'0,"0"0,0 0,0 0,0 0,0 0,0 0,0 0,3-2,8-6,11-5,16-9,18-9,19-8,10-4,19-8,13-5,17-4,11-4,7 0,8-2,11-4,6 3,6 0,4 2,1 6,6 5,-2 8,-10 9,-4 7,-2 10,1 5,1 4,4 6,-1 3,1 7,-5 7,-3 8,-7 7,-7 6,-6 6,-6 4,-10 3,-7 4,-13 0,-9 1,-4 2,0 3,-3 2,0 4,0 4,-2 4,-6 2,-4 1,-8 2,-7-2,-8-2,-8-3,-5 2,-3 4,-5-1,-4 1,-5-1,-5 0,-4-2,-3-2,-3-4,-2-2,-2-2,-2-1,-2 0,-3 1,-2-1,-4 1,-4-1,-1-3,-2-5,-2-4,-2-2,-2-3,-2 0,-2 1,0 4,-2-2,-2 0,1-2,-2-3,-5 2,-4 0,-4 1,-1-1,-1-1,0-3,-1 0,-1-1,-2 0,0 1,-3 0,-3-1,-3 0,-3-2,-8 4,-11 3,-6 0,-2 0,-3-1,-7 2,-7 1,-6 1,-12 0,-5 0,-1-2,3-4,1-3,-1-1,2 0,4 1,-2 0,-2 1,2-4,-3 0,0-2,1-1,0-3,0-1,-10-1,-7 0,-4-2,3-4,7 0,4-2,2 0,1 0,-3 0,0-2,0 1,2-2,3-1,0 1,1 0,4 1,2-2,-2-2,-2-3,2-4,-2-1,-4-1,-2 0,-4 1,-4-4,-4-4,3-3,4-3,3-1,-2-1,-6-2,-6-3,-16-6,-14-4,-6-3,-3 1,-7-1,-7-2,1-1,-4 2,-8 1,-5 2,3 4,7 2,-1 3,-5-2,-1 1,6 0,-7-1,-1-2,0 1,5-1,0 3,-2 3,-4 3,-1 3,-6 5,0 6,3 7,11 3,5 5,8 6,10 5,6 3,-7 6,-7 5,-1 0,-1 4,-4 4,-3 6,-1 5,9 2,6 4,11-1,19-3,19-6,20-6,17-5,18-8,15-5,9-4,10-4,6-2,3-2,3 0,2 1,0 1,2-2,2-1,2-3,0 0,1-2,0-2,0 0,0-2,1-1,-3 0,-1-2,-5-2,-5-4,-8-4,-7-7,-6-7,-3-5,2-3,5 0,7 2,7 0,4 3,5 3,4 2,3 3,3 1,4 2,0 3,4 2,0 1,3 2,0 2,1 1,-1 3,2 6,0 5,3 7,1 3,1 4,0 3,1 0,0-3,0-2,0-3,-1-4,0-4,2-3,7 0,12-1,21-4,22-4,20-4,20-6,18-4,14-4,11-2,12 3,11 0,-2 2,-12 2,-22 1,-28 4,-24-1,-23 2,-18 1,-15 0,-7 0,-7 1,-6 0,-5 0,-3 0,-3 1,-1 0,-1 0</inkml:trace>
  </inkml:traceGroup>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4:04.173"/>
    </inkml:context>
    <inkml:brush xml:id="br0">
      <inkml:brushProperty name="width" value="0.06667" units="cm"/>
      <inkml:brushProperty name="height" value="0.06667" units="cm"/>
      <inkml:brushProperty name="color" value="#00B050"/>
    </inkml:brush>
  </inkml:definitions>
  <inkml:traceGroup>
    <inkml:annotationXML>
      <emma:emma xmlns:emma="http://www.w3.org/2003/04/emma" version="1.0">
        <emma:interpretation id="{E6E7262F-C2BE-4891-8D12-28BFE93B3C46}" emma:medium="tactile" emma:mode="ink">
          <msink:context xmlns:msink="http://schemas.microsoft.com/ink/2010/main" type="inkDrawing" rotatedBoundingBox="11166,7081 15055,7084 15054,7290 11166,7287" shapeName="Other"/>
        </emma:interpretation>
      </emma:emma>
    </inkml:annotationXML>
    <inkml:trace contextRef="#ctx0" brushRef="#br0">6760 3888,'0'0,"0"0,0 0,0 0,0 0,0 0,0 0,0 0,0 0,0 0,0 0,0 0,0 0,0 0,0 0,0 0,0 0,0 0,0 0,0 0,0 0,3 0,7-2,12 0,14-2,12-1,8 0,2-2,-2-1,-5 0,-7 0,-7 1,-5-1,-5 2,-3 1,-3 0,2 0,7-1,11 0,11-2,10 1,9 0,6-1,1 1,-6 1,-6 1,-7 1,-8 0,-6 0,-4 0,1 0,10-2,15 1,16-2,12 1,3 0,-5 1,-10 2,-13 2,-12 1,-11 0,-10 1,-6 2,-2 0,4-1,9 4,12 0,17 2,10-1,5 0,-4-1,-6-2,-12 0,-9 0,-9-2,-8 0,-5 0,-5-1,-1 2,3 1,10 0,16 4,16 0,12 1,5 1,-3-1,-10-1,-11-1,-13-3,-11 0,-9-1,-8-1,-6-1,-2 0,-4-1,-1 0,0 1,0 0,-1 0,-1 1,1-2,-2 0,0 0,0 1,-2-1,-2 0,0-1,-3 1,0 0</inkml:trace>
  </inkml:traceGroup>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4:08.282"/>
    </inkml:context>
    <inkml:brush xml:id="br0">
      <inkml:brushProperty name="width" value="0.06667" units="cm"/>
      <inkml:brushProperty name="height" value="0.06667" units="cm"/>
      <inkml:brushProperty name="color" value="#00B050"/>
    </inkml:brush>
  </inkml:definitions>
  <inkml:traceGroup>
    <inkml:annotationXML>
      <emma:emma xmlns:emma="http://www.w3.org/2003/04/emma" version="1.0">
        <emma:interpretation id="{777113DB-754A-439F-9810-032CD96F373C}" emma:medium="tactile" emma:mode="ink">
          <msink:context xmlns:msink="http://schemas.microsoft.com/ink/2010/main" type="inkDrawing" rotatedBoundingBox="11166,16264 18605,16336 18604,16459 11164,16387" shapeName="Other"/>
        </emma:interpretation>
      </emma:emma>
    </inkml:annotationXML>
    <inkml:trace contextRef="#ctx0" brushRef="#br0">6760 8275,'0'0,"0"0,0 0,0 0,0 0,0 0,0 0,0 0,0 0,0 0,0 0,0 0,0 0,0 0,3 0,3 1,4 0,7 1,6 0,6 0,4 0,6 1,4-1,3 2,1 1,3 0,5 0,5 0,6-1,8 0,6-2,4-1,2 0,-4 1,-6 0,-3 1,-2 1,-1-1,-1 1,1 0,4 0,3 0,3-1,0 0,-4-1,-2-1,-4 1,-1-1,0 0,2 2,6-1,6 1,7 0,5 1,3-1,4 0,-1-1,-3 2,3 1,6 2,4 0,4 0,4-2,1-3,-2 1,0-2,3 1,4-2,0 0,3 0,-1-1,-1-1,1-1,4-1,-3 1,-1 0,-5-1,1 0,3-1,3-1,2-1,2-1,-3 0,-3 2,-3 0,-2 1,0 0,-2 2,-6 3,-7-1,-10 1,-11 2,-10-1,-8 1,-8 0,-6 1,-6-1,-4 1,-6 1,-4 0,-6-1,-5 0,-7-1,-6-1,-5-1,-3 0</inkml:trace>
  </inkml:traceGroup>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7:29:57.818"/>
    </inkml:context>
    <inkml:brush xml:id="br0">
      <inkml:brushProperty name="width" value="0.06667" units="cm"/>
      <inkml:brushProperty name="height" value="0.06667" units="cm"/>
      <inkml:brushProperty name="color" value="#E3008C"/>
    </inkml:brush>
  </inkml:definitions>
  <inkml:traceGroup>
    <inkml:annotationXML>
      <emma:emma xmlns:emma="http://www.w3.org/2003/04/emma" version="1.0">
        <emma:interpretation id="{89BEB148-9085-4CDE-8A1E-8A9A2250BCAC}" emma:medium="tactile" emma:mode="ink">
          <msink:context xmlns:msink="http://schemas.microsoft.com/ink/2010/main" type="inkDrawing" rotatedBoundingBox="23944,6422 27160,6078 27394,8265 24178,8610" hotPoints="27034,7562 25678,8918 24322,7562 25678,6206" semanticType="enclosure" shapeName="Circle"/>
        </emma:interpretation>
      </emma:emma>
    </inkml:annotationXML>
    <inkml:trace contextRef="#ctx0" brushRef="#br0">15035 3259,'0'0,"0"0,0 0,0 0,0 0,0 0,0 0,0 0,0 0,0 0,0 0,0 0,0 0,0 0,0 0,0 0,0 0,0 0,0 0,0 0,0 0,0 0,0 0,0 0,0 0,0 0,0 0,0 0,0 0,0 0,0 0,0 0,0 0,0 0,0 0,0 0,0 0,0 0,0 0,0 0,0 0,0 0,0 0,0 0,0 0,0 0,0 0,0 0,0 0,0 0,0 0,0 0,0 0,0 0,0 0,0 0,0 0,0 0,0 0,0 0,0 0,0 0,0 0,0 0,0 0,0 0,0 0,0 0,0 0,0 0,0 0,0 0,0 0,0 0,0 0,0 0,0 0,0 0,0 0,-2 1,-2 2,-5 2,-2 2,-5 1,-4 1,-3 0,-4 2,-4 0,-3 2,-3-1,-1 1,-3 1,-4 2,-3 2,0 1,1 0,10-3,-7 1,-4 0,-5 2,-1 1,1 2,3-1,4 1,5 0,2 0,2 1,2 1,0 0,1 0,0 2,1 1,-1 1,1 1,0 1,0 0,2-2,1 0,4-3,2-2,0 1,2 0,-1 2,2 0,1 2,1 3,0 4,0 3,2 5,0 3,2 3,4-1,2 0,2 1,4-3,2-2,2-2,3-3,1-3,1-2,1-1,2-1,1 0,1 1,2 0,1 0,5 6,3 3,3 4,4 1,4 0,2-2,9 0,9-3,8-2,10-1,8-3,3-4,4-6,0-5,10-7,12-10,7-8,0-9,-5-6,-4-6,0-6,0-5,9-6,7-5,1 0,-3 0,-7 2,-8-1,-11 2,-12 2,-6-3,-6-5,-5-3,-2-2,-3 0,-7 4,-6 5,-7 5,-6 5,-6 4,-4 3,-2 1,-2 1,-2 1,-2 0,-3-3,-3-2,-3-4,-3-5,-4-4,-5-8,-6-6,-5-6,-5-2,-5 0,-3 2,-2 4,-2 7,1 4,-2 7,-2 3,-7 2,-11-2,-12 1,-11 0,-10 3,-12 5,-23 4,-26 4,-17 5,-12 9,-13 11,-10 7,3 5,15 2,17 3,20 2,11 5,29-2,31-5,30-6,20-6</inkml:trace>
  </inkml:traceGroup>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09.374"/>
    </inkml:context>
    <inkml:brush xml:id="br0">
      <inkml:brushProperty name="width" value="0.07056" units="cm"/>
      <inkml:brushProperty name="height" value="0.07056" units="cm"/>
      <inkml:brushProperty name="color" value="#FFC000"/>
    </inkml:brush>
  </inkml:definitions>
  <inkml:traceGroup>
    <inkml:annotationXML>
      <emma:emma xmlns:emma="http://www.w3.org/2003/04/emma" version="1.0">
        <emma:interpretation id="{5A6D88A7-E056-40EB-ACAF-D334B4F4772C}" emma:medium="tactile" emma:mode="ink">
          <msink:context xmlns:msink="http://schemas.microsoft.com/ink/2010/main" type="inkDrawing" rotatedBoundingBox="2679,12768 7997,12798 7996,13082 2677,13051" shapeName="Other"/>
        </emma:interpretation>
      </emma:emma>
    </inkml:annotationXML>
    <inkml:trace contextRef="#ctx0" brushRef="#br0">2895 6527,'0'0,"-4"0,-5 4,-10 5,-8 6,-5 3,0 4,0-3,3 0,6-4,2 0,6-3,5-3,0 1,1-1,3-3,3-2,1-2,1 0,1-2,0 4,1 0,3 1,6 3,8 4,6 0,7-2,6 1,4-1,8-2,7-3,10-2,10-1,12-2,7 0,0 0,-5-1,-10 1,-10-5,-1 0,0 0,-1-3,10-1,14-2,9 1,-15 2,8 2,7 2,3 2,-1-2,-1-2,-7 1,-7 2,-3 0,-3 2,0 0,-2 1,5 0,5 0,3 1,-3-1,4 0,1 0,1 0,0 4,4-3,5-1,0-1,-2 0,7 0,-1 0,-2 4,-3 2,-4 0,-2-1,-3-1,-1-1,0-1,0-1,-5 0,-5 0,-9 0,-9 0,-11 0,-8 0,-8 0,-6 0,-5 0,-3 0,-6 4,-2 1,-4 0,0-1,-2-1,0-6,-1-5,-2-2,-3 1,-2 2,-2 2</inkml:trace>
  </inkml:traceGroup>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13.024"/>
    </inkml:context>
    <inkml:brush xml:id="br0">
      <inkml:brushProperty name="width" value="0.07056" units="cm"/>
      <inkml:brushProperty name="height" value="0.07056" units="cm"/>
      <inkml:brushProperty name="color" value="#FFC000"/>
    </inkml:brush>
  </inkml:definitions>
  <inkml:traceGroup>
    <inkml:annotationXML>
      <emma:emma xmlns:emma="http://www.w3.org/2003/04/emma" version="1.0">
        <emma:interpretation id="{E81A3C6A-4E5A-42BE-968C-FF7B5D8907DD}" emma:medium="tactile" emma:mode="ink">
          <msink:context xmlns:msink="http://schemas.microsoft.com/ink/2010/main" type="inkDrawing" rotatedBoundingBox="9714,11766 16295,10989 16364,11570 9783,12347" shapeName="Other"/>
        </emma:interpretation>
      </emma:emma>
    </inkml:annotationXML>
    <inkml:trace contextRef="#ctx0" brushRef="#br0">6163 6833,'0'0,"0"0,0 0,0 0,0 0,0 0,0 0,0 0,0 0,0 0,0 0,0 0,4 0,5-4,9-5,10-9,16-6,16-7,14-1,15-4,12-8,9-4,-3 2,5-4,15-4,11-2,5 1,6 2,11-2,4-1,8 3,11 6,5 6,-1 3,-8 7,-6 6,-6 2,-2 6,-1 1,-6 4,-4-1,-9 3,-13 2,-10 4,-4 1,-3 2,-5-4,-1 0,-4 1,-6 0,-6 2,-5 0,-7 2,-4-1,-4 2,-1-1,2 0,4 0,6 4,4 2,3-1,2 3,-2 0,-6-1,-4-2,-8 2,-9 1,-12-3,-5 0,-4-3,3 0,2-2,-3 0,-2 4,-3 1,-6 0,-3-1,-4-2,-6 0,-3-1,-4-1,-5 1,1-2,-3 1,-1 0,2-1,-1 1,-1 0,-2 0,3 0,0 0,-1 0,-2 0,-2 0,0 0,-2 0</inkml:trace>
  </inkml:traceGroup>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29:58.673"/>
    </inkml:context>
    <inkml:brush xml:id="br0">
      <inkml:brushProperty name="width" value="0.07056" units="cm"/>
      <inkml:brushProperty name="height" value="0.07056" units="cm"/>
      <inkml:brushProperty name="color" value="#00B050"/>
    </inkml:brush>
  </inkml:definitions>
  <inkml:traceGroup>
    <inkml:annotationXML>
      <emma:emma xmlns:emma="http://www.w3.org/2003/04/emma" version="1.0">
        <emma:interpretation id="{9811E90A-020D-45C6-816A-2182DC5E33E9}" emma:medium="tactile" emma:mode="ink">
          <msink:context xmlns:msink="http://schemas.microsoft.com/ink/2010/main" type="inkDrawing" rotatedBoundingBox="13311,15454 15565,15015 15575,15066 13320,15505" shapeName="Other"/>
        </emma:interpretation>
      </emma:emma>
    </inkml:annotationXML>
    <inkml:trace contextRef="#ctx0" brushRef="#br0">9066 8490,'0'0,"0"0,0 0,0 0,0 0,0 0,0 0,0 0,0 0,0 0,0 0,0 0,0 0,0 0,0 0,0 0,0 0,0 0,-4 4,-1 1,-4 0,-5 0,-3-3,-3 0,-11-1,-15 8,-20 5,-19 6,-11-2,-5 0,-1 3,0-1,6 2,3 1,6 0,1 1,-1 0,-1-5,2 0,0-5,-2 0,7-1,4-1,4-2,6-2,10 2,8-2,3-2,6-1,2 2,3-1,3 0,8-2,4-2,0 0,5-2,0 4,3 2,4-2,-2 0,2-2,-2-4,1-2,1-1,3 1,2 1</inkml:trace>
  </inkml:traceGroup>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29:56.470"/>
    </inkml:context>
    <inkml:brush xml:id="br0">
      <inkml:brushProperty name="width" value="0.07056" units="cm"/>
      <inkml:brushProperty name="height" value="0.07056" units="cm"/>
      <inkml:brushProperty name="color" value="#00B050"/>
    </inkml:brush>
  </inkml:definitions>
  <inkml:traceGroup>
    <inkml:annotationXML>
      <emma:emma xmlns:emma="http://www.w3.org/2003/04/emma" version="1.0">
        <emma:interpretation id="{BCC4B66D-E50E-4582-B86D-8CDB3651E2FC}" emma:medium="tactile" emma:mode="ink">
          <msink:context xmlns:msink="http://schemas.microsoft.com/ink/2010/main" type="inkDrawing" rotatedBoundingBox="15502,16700 15587,13315 17322,13358 17237,16743" shapeName="Other"/>
        </emma:interpretation>
      </emma:emma>
    </inkml:annotationXML>
    <inkml:trace contextRef="#ctx0" brushRef="#br0">10784 6821,'0'0,"0"0,0 0,0 0,0 0,0 0,0 0,0 0,0 0,0 0,0 0,0 0,0 0,-4 0,-5 0,-9 0,-10 0,-8 4,-9 1,-7 1,0 2,-1 0,1-2,2 4,5-2,5-1,8-2,-1 2,2 0,2 3,-2-1,-3 7,-4 4,-8 3,-8 5,-7 7,-5 8,9-2,2-1,10-3,9-7,7-6,7-2,5-1,4 0,1 4,-2 6,-2 2,2 7,-2 5,3-1,-1-5,3-4,-2-5,2 2,2-6,4-3,1-1,3 3,0 3,2-6,-1 4,1 0,-1 0,0-1,5 0,0-1,1 0,-2 0,-2 0,4 0,0-1,0 0,-2 1,-1-1,-2-4,0 0,-5-5,-1 0,-1 2,2-3,-3 2,0 1,-3 3,-4 1,0-2,4 0,-2 0,-6-2,-4-4,-3-1,-1-1,1 1,-5-1,4 2,2-2,1-2,4-2,2 1,4 0,3-1,0-2,2-2,2-1,-2 0,0-1,2 0,2-1,1 1,2 0,0-1,1 1,1 0,-1 0,0 0,0 0,0 0,1 4,3 2,1-1,0-1,3 3,1 0,-3-1,4-1,-2 1,-1 1,2-1,-1 3,3-1,-1-2,-2-1,-3 2,3 0,-1 2,-1 1,2-2,0 1,-2 0,-1-2,-2 2,-2-1,0 3,3 3,1-1,0 1,-2 4,0-4,-1 2,-1 6,-1 2,0 10,0 6,-4 6,-2 6,-3 2,-1-4,-2-2,1-1,2-6,-2 0,3-4,0-5,4-2,1-4,1-2,2 4,0 0,4 4,6 0,5 3,3 4,4 2,2 3,0 2,4-3,2-1,0-4,-2 1,6-4,11 1,8-1,8-4,5-2,0-2,-4-6,-4-3,-8-3,-5-6,-5-3,-2-3,1-3,5-4,16-6,13-6,10 2,0-4,-8 4,-7-1,-12 2,-11 4,-13 3,-9 3,-7 1,-4 2,-2 0,0 0,-1-3,-3-2,-1 1,-3 0,-1 1,0 2,-2-1,1 2</inkml:trace>
  </inkml:traceGroup>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15.586"/>
    </inkml:context>
    <inkml:brush xml:id="br0">
      <inkml:brushProperty name="width" value="0.07056" units="cm"/>
      <inkml:brushProperty name="height" value="0.07056" units="cm"/>
      <inkml:brushProperty name="color" value="#FFC000"/>
    </inkml:brush>
  </inkml:definitions>
  <inkml:traceGroup>
    <inkml:annotationXML>
      <emma:emma xmlns:emma="http://www.w3.org/2003/04/emma" version="1.0">
        <emma:interpretation id="{F1056152-EFC5-450D-AEA2-4D5C25DA84BC}" emma:medium="tactile" emma:mode="ink">
          <msink:context xmlns:msink="http://schemas.microsoft.com/ink/2010/main" type="inkDrawing" rotatedBoundingBox="16252,10731 16471,11778 15834,11911 15616,10864" shapeName="Other"/>
        </emma:interpretation>
      </emma:emma>
    </inkml:annotationXML>
    <inkml:trace contextRef="#ctx0" brushRef="#br0">9078 5575,'0'0,"0"0,0 0,0 0,0 0,0 0,0 0,0 0,0 0,0 0,0 0,0 0,0 0,4 4,5 5,2 5,6 5,9 2,7 7,7 1,8 4,8 2,3-3,-1 2,-3-4,-6-5,-8-5,-2-3,-4-4,-9 0,-4-3,-1 2,-2-2,-3-2,0-3,-3 2,-4-1,1 0,-2-2,-2-2,-2 0,-1-2,-2 0,-1 0,0 0,0 0,4-1,-4 5,-4 5,-6 5,-6 9,-4 4,-2 2,-2-1,-4 3,-2 5,0-1,2-1,0 1,-1 3,-5 2,-1 0,3-4,2-4,6-4,3-6,5-6,6-4,0-2,2-3,2-4,3-1,1-2,1 0</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1:29.857"/>
    </inkml:context>
    <inkml:brush xml:id="br0">
      <inkml:brushProperty name="width" value="0.07056" units="cm"/>
      <inkml:brushProperty name="height" value="0.07056" units="cm"/>
      <inkml:brushProperty name="color" value="#F2C811"/>
    </inkml:brush>
  </inkml:definitions>
  <inkml:traceGroup>
    <inkml:annotationXML>
      <emma:emma xmlns:emma="http://www.w3.org/2003/04/emma" version="1.0">
        <emma:interpretation id="{489F27DA-F363-4072-942E-45A75F3C9F63}" emma:medium="tactile" emma:mode="ink">
          <msink:context xmlns:msink="http://schemas.microsoft.com/ink/2010/main" type="inkDrawing" rotatedBoundingBox="11467,6594 17124,6695 17091,8552 11434,8450" hotPoints="17045,6643 17065,8395 11470,8459 11450,6707" semanticType="enclosure" shapeName="Rectangle"/>
        </emma:interpretation>
      </emma:emma>
    </inkml:annotationXML>
    <inkml:trace contextRef="#ctx0" brushRef="#br0">7886 3750,'0'0,"0"0,0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 3,0 6,-2 8,1 4,0 3,-1 2,0-1,1 0,-1-2,0-2,1-1,-1-2,2-3,-2 0,0-2,1 0,0-2,1 0,-1-1,1-1,0 1,0-1,0-1,0-1,0 0,0 1,1 0,-1 2,0 1,0 2,0 0,0 3,0 3,2 3,-1 3,0 3,0 7,-1 4,1 0,-1 0,0-2,0-4,0-4,0-3,0-4,-2-4,1-2,0-2,-1-2,0 1,1-2,0 0,1 0,-2-2,1 0,0 1,-1-1,2 1,-2-1,2 2,-2-1,2 0,0-1,-1 0,1-2,0-1,0 0,1-1,0-1,0 0,-1 1,1 0,-1 2,1 2,1 0,0 0,0-1,0 0,1-1,-1-3,0 0,1-2,0 0,0-1,1 0,0 0,2 1,2 1,5 2,7 2,9 1,7 0,6 0,4-2,1 0,0-3,-3-1,-4-2,-4 0,-6-1,-2 0,-4 1,-2-1,-2 0,-1 1,0-2,-3 1,2-2,1 0,4-1,7 0,6 0,10 0,12 0,10 0,6-1,-2 0,-4 0,-8 1,-9 0,-10 0,-7 1,-6 0,-4 0,-4 1,-1-1,-1-1,2 0,0 1,8-2,10 0,14 0,9-2,6 2,4 0,0-1,-5 0,-9 1,-7 0,-7 1,-6 0,-4-1,-4 1,-2 0,-3 1,0-2,2 0,1 0,2-1,5 1,3-1,3 1,3 0,1-1,2 2,0-1,1 1,0 0,2-1,-1 0,-2 0,-3 0,-4 1,-5 0,-5-1,-3 0,-4 1,-2 0,-2 1,-1 0,1 0,0 0,2 0,3 0,3 0,4 0,4 0,1 1,0 0,0-1,2 1,1 0,2-1,4 0,2 0,0 1,-2 0,-4-1,-3 1,-4 0,-4-1,-3 1,-1 0,-4 1,-2 0,0-1,-2 0,3 1,4-1,5 0,4 0,5 0,10 1,12 0,7-1,3 0,-1-1,-4 0,-8 1,-8 1,-7 0,-8 0,-5-1,-5 1,-2-2,-1 0,-3 0,1 0,0 0,1 0,1 0,2 0,3 0,4 0,2 0,5 0,2 0,3 0,0 0,-2 0,1 0,-2 0,-3 0,-2-1,-3 0,-4-1,-5 2,-3-2,-3 2,-2-1,-2 0,-1 1,-1-2,0 0,0 0,0-1,-2 0,2 1,-2-2,1-1,-1-1,1-3,-1-5,2-3,2-6,-2-4,2-5,1-5,0-7,-3-3,0-2,-3 3,-3 4,-1 4,-3 5,0 3,-2 3,1 3,1 2,0 1,0 0,1 0,-1-6,0-9,-2-10,-1-9,-1-6,-1-4,-1-2,0 0,0 6,0 6,1 7,0 8,1 6,-2 4,2 6,0 3,0 2,1 4,0 1,-1 1,0 1,-2 0,0 0,-2-1,-2 0,-1-1,-3 0,-3 1,-3-2,-4 0,-3 1,-1 1,-1-1,-2 2,-6 0,-11 0,-12-1,-15 0,-8 3,-3 1,2 2,6 2,9 2,10-1,11 2,6 1,8 0,1 1,1 0,-5 0,-10 0,-12 1,-11-1,-9 0,-6 0,2 0,5 0,10 0,11 0,8 0,5 0,0 0,-5 0,-9 0,-11 0,-11 0,-8 0,2 0,4 0,8 0,10 0,10 0,10 0,4 0,4 0,-2 0,-6 0,-6 0,-9 0,-6 1,-5-1,0 2,1-2,4 1,7-1,6 0,8 0,5-1,6 1,4-1,4 0,-1 1,0-1,-3 1,-3 0,-4 0,-2 0,-5 0,-2 0,-4-1,-3 1,-3-2,-2 2,1 0,1-1,5 1,4 1,7-1,4 2,6-2,3 0,2 1,1-1,-3 0,-2 1,-6 0,-4 0,-8 0,-7 1,-4 0,-3-1,-1 1,1 0,4 0,5 0,6 2,6-1,6 1,4 1,3-1,4 2,0 1,2 2,2 2,-1 2,-1 5,0 3,0 5,0 5,1 1,1 2,2 0,1-1,3-4,3-2,1-5,2-5,2-5,0-4,3-4,0-2</inkml:trace>
  </inkml:traceGroup>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2:49.716"/>
    </inkml:context>
    <inkml:brush xml:id="br0">
      <inkml:brushProperty name="width" value="0.06667" units="cm"/>
      <inkml:brushProperty name="height" value="0.06667" units="cm"/>
      <inkml:brushProperty name="color" value="#E3008C"/>
    </inkml:brush>
  </inkml:definitions>
  <inkml:traceGroup>
    <inkml:annotationXML>
      <emma:emma xmlns:emma="http://www.w3.org/2003/04/emma" version="1.0">
        <emma:interpretation id="{6690F478-D054-4AA9-B1A3-7D03C4D3A047}" emma:medium="tactile" emma:mode="ink">
          <msink:context xmlns:msink="http://schemas.microsoft.com/ink/2010/main" type="inkDrawing" rotatedBoundingBox="16648,14733 24859,14716 24860,15538 16650,15555" hotPoints="24239,15372 24148,15990 17360,14992 17451,14374" semanticType="enclosure" shapeName="Rectangle"/>
        </emma:interpretation>
      </emma:emma>
    </inkml:annotationXML>
    <inkml:trace contextRef="#ctx0" brushRef="#br0">11255 7636,'0'0,"0"0,0 0,0 0,0 0,0 0,0 0,0 0,0 0,0 0,0 0,0 0,0 0,0 0,0 0,-2-2,-2-1,-6-3,-13-5,-11-1,-13-2,-8-1,-3 2,1 1,5 2,6 2,6 1,6 2,4 1,4 1,4 2,3 0,1 2,1-1,-1 2,0 2,-2-2,-3 2,-4 0,-5 2,-6 2,-8 4,-7 2,-5 1,-2 2,2-1,3 0,6-2,6-1,7-2,6-1,6-2,4-1,3-1,2-1,2 1,0 0,1-1,0 0,0 0,1 0,1 0,1 1,-1-1,0 2,0-1,1 1,0 1,1 0,0 0,0 1,1 1,-1 1,0 1,0 3,0 0,1 4,0 0,1 1,1 0,0 0,1 2,1-1,1 0,1-1,2-2,-1 0,3-1,1 0,3-1,5 1,5 0,8 1,5 0,6 1,3-2,0-1,-1-1,-2-2,-4-1,-4-2,-4-2,-3-2,-2-2,-3-2,0 0,-1-2,-1 2,0-2,1 0,0 0,3 0,5 0,7 0,9 0,12 0,9-2,7-1,2 0,-3-1,-6-2,-7 1,-8 0,-7 1,-7 1,-6 1,-3 0,-4 1,0 0,-2 0,1-1,0 0,1 0,4-2,5 1,6 0,5 0,6 0,5 2,6 1,5 1,2 0,0 0,-4 0,-4 0,-8-2,-8 0,-5 0,-6-1,-3 0,-3 1,-3 0,-1 0,-1 1,-1 0,2 0,4 0,8 0,8 0,10 0,4-2,4 2,2-1,0 0,-2 1,-4 0,-3 0,-4 0,-5 0,-5 0,-5 0,-3 0,-4 0,-2 0,-2 0,-2 0,-2 0,0 0,-1 0,0 0,-2 0,0 0,0 0,0 0,1-1,1 0,2-1,2 2,3-1,3 0,1 1,2 0,2 0,4 0,1 0,4 0,1 0,2-2,-2 2,-1-2,-4 1,-3 0,-2 0,-2 0,-3 1,-2 0,0 0,-2 0,-2 0,-1 0,-1 0,-1 0,-1 0,-2 0,1 0,-2 0,0 0,0 1,-1 0,0-1,0 1,0 0,0-1,-1 1,0 0,0 0,1 0,-1 0,2 0,2 1,6 0,4 0,7-2,10 2,7-1,4 1,6 0,2-1,0-1,-3 1,-5-1,-4 1,-6-1,-6 1,-5 0,-4-1,-3 2,0-2,0 2,4 0,7 2,10 0,9-1,12 0,6-1,5 0,-2 0,-5 0,-8-2,-8 0,-8 1,-7-2,-5 1,-5-2,-3 0,0 2,2 1,8 0,8-1,10-1,14 0,8 0,4-2,0 1,-6 0,-8-2,-9 1,-10 0,-8-1,-6 1,-6 1,-4-1,-1 1,-1 1,0 0,4 0,6 0,9 0,11 0,12-1,11 0,3 0,0 0,-4 0,-9 0,-9 1,-9-1,-7 1,-6-1,-3 0,-4 1,2 0,4-1,7 0,6-1,11-1,8 0,5 0,3 0,-1-1,-2 0,-7 0,-7-1,-8 1,-6 0,-7 1,-4 0,-6 0,-2 0,-2 0,0-2,-2 0,1-2,0 0,-2 0,0-1,0 0,0 1,-1 0,0 0,-1 1,0 0,1-1,-1 1,0 0,0-1,-1 1,-1 0,1 1,-3 0,0 0,0 1,-2 0,0 1,-2-1,0 0,-2 1,-1 2,0-1,0 0,-1 0,0 1,-1 1,0 1,1 0,-2 0,2-4,0 0,0 0,0 0,-1 0,0-2,0-1,-1 0,0-1,0 0,1 0,-1 1,-1-1,0 2,1 1,-1-1,1 2,-1-1,0 1,0-2,-3 1,0-2,-3 0,-3-1,-5-1,-7-1,-8-2,-7-1,-5 1,-5 0,0 2,-2 1,4 0,3 0,5 1,3 1,5 2,3 0,0 1,-3 2,-10-2,-14 2,-14 1,-12 0,-7 0,1 0,7 2,9-1,12 0,10-1,9 0,6 0,5 3,0-1,-2 1,-8-1,-11 0,-13 0,-13-2,-8-1,-2-1,5-1,9 0,10 0,9-2,9 2,8 1,3 0,4 1,-2 1,-6 0,-7 1,-7-1,-6 0,-5-1,-2 0,-2 0,3 0,3 1,4 0,7 1,6 0,5-1,6 0,3 0,5 0,1 1,0 1,-3 0,-9 0,-10 1,-12 1,-14-2,-10 2,-4-1,4 0,6 0,10-1,12-1,9 1,6-1,7 2,0 0,-3 1,-10 0,-15-1,-18 2,-12 0,-6 0,4 0,9-1,12-2,13-1,10 0,8 0,7 2,1 0,-5 0,-11 2,-17-1,-19 0,-12 1,-2 0,6-2,11-1,12-1,11 0,10 1,2-1,-8 2,-20 0,-20 1,-14 0,-2 0,8-2,13-1,14 0,12 1,6 0,3 1,-1 2,-7-2,7 1,11-2,15 1,10-2</inkml:trace>
  </inkml:traceGroup>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3.454"/>
    </inkml:context>
    <inkml:brush xml:id="br0">
      <inkml:brushProperty name="width" value="0.06667" units="cm"/>
      <inkml:brushProperty name="height" value="0.06667" units="cm"/>
      <inkml:brushProperty name="color" value="#E3008C"/>
    </inkml:brush>
  </inkml:definitions>
  <inkml:trace contextRef="#ctx0" brushRef="#br0">8515 4809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4.178"/>
    </inkml:context>
    <inkml:brush xml:id="br0">
      <inkml:brushProperty name="width" value="0.06667" units="cm"/>
      <inkml:brushProperty name="height" value="0.06667" units="cm"/>
      <inkml:brushProperty name="color" value="#E3008C"/>
    </inkml:brush>
  </inkml:definitions>
  <inkml:trace contextRef="#ctx0" brushRef="#br0">10584 4633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4.830"/>
    </inkml:context>
    <inkml:brush xml:id="br0">
      <inkml:brushProperty name="width" value="0.06667" units="cm"/>
      <inkml:brushProperty name="height" value="0.06667" units="cm"/>
      <inkml:brushProperty name="color" value="#E3008C"/>
    </inkml:brush>
  </inkml:definitions>
  <inkml:trace contextRef="#ctx0" brushRef="#br0">12089 4751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5.392"/>
    </inkml:context>
    <inkml:brush xml:id="br0">
      <inkml:brushProperty name="width" value="0.06667" units="cm"/>
      <inkml:brushProperty name="height" value="0.06667" units="cm"/>
      <inkml:brushProperty name="color" value="#E3008C"/>
    </inkml:brush>
  </inkml:definitions>
  <inkml:trace contextRef="#ctx0" brushRef="#br0">11337 3833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5.866"/>
    </inkml:context>
    <inkml:brush xml:id="br0">
      <inkml:brushProperty name="width" value="0.06667" units="cm"/>
      <inkml:brushProperty name="height" value="0.06667" units="cm"/>
      <inkml:brushProperty name="color" value="#E3008C"/>
    </inkml:brush>
  </inkml:definitions>
  <inkml:trace contextRef="#ctx0" brushRef="#br0">10749 3633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8.886"/>
    </inkml:context>
    <inkml:brush xml:id="br0">
      <inkml:brushProperty name="width" value="0.06667" units="cm"/>
      <inkml:brushProperty name="height" value="0.06667" units="cm"/>
      <inkml:brushProperty name="color" value="#E3008C"/>
    </inkml:brush>
  </inkml:definitions>
  <inkml:trace contextRef="#ctx0" brushRef="#br0">4951 7585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0.538"/>
    </inkml:context>
    <inkml:brush xml:id="br0">
      <inkml:brushProperty name="width" value="0.06667" units="cm"/>
      <inkml:brushProperty name="height" value="0.06667" units="cm"/>
      <inkml:brushProperty name="color" value="#E3008C"/>
    </inkml:brush>
  </inkml:definitions>
  <inkml:traceGroup>
    <inkml:annotationXML>
      <emma:emma xmlns:emma="http://www.w3.org/2003/04/emma" version="1.0">
        <emma:interpretation id="{263AF5A6-1B4B-4137-BB0A-3457FED32053}" emma:medium="tactile" emma:mode="ink">
          <msink:context xmlns:msink="http://schemas.microsoft.com/ink/2010/main" type="writingRegion" rotatedBoundingBox="6912,12321 6927,12321 6927,12336 6912,12336"/>
        </emma:interpretation>
      </emma:emma>
    </inkml:annotationXML>
    <inkml:traceGroup>
      <inkml:annotationXML>
        <emma:emma xmlns:emma="http://www.w3.org/2003/04/emma" version="1.0">
          <emma:interpretation id="{FA177D2D-45C5-46C2-9D88-285D1F7A7366}" emma:medium="tactile" emma:mode="ink">
            <msink:context xmlns:msink="http://schemas.microsoft.com/ink/2010/main" type="paragraph" rotatedBoundingBox="6912,12321 6927,12321 6927,12336 6912,12336" alignmentLevel="1"/>
          </emma:interpretation>
        </emma:emma>
      </inkml:annotationXML>
      <inkml:traceGroup>
        <inkml:annotationXML>
          <emma:emma xmlns:emma="http://www.w3.org/2003/04/emma" version="1.0">
            <emma:interpretation id="{593A8BC7-4035-4AFC-B76A-06341CBBF385}" emma:medium="tactile" emma:mode="ink">
              <msink:context xmlns:msink="http://schemas.microsoft.com/ink/2010/main" type="line" rotatedBoundingBox="6912,12321 6927,12321 6927,12336 6912,12336"/>
            </emma:interpretation>
          </emma:emma>
        </inkml:annotationXML>
        <inkml:traceGroup>
          <inkml:annotationXML>
            <emma:emma xmlns:emma="http://www.w3.org/2003/04/emma" version="1.0">
              <emma:interpretation id="{6F0DE421-6A7C-40CF-A13F-2C5598861487}" emma:medium="tactile" emma:mode="ink">
                <msink:context xmlns:msink="http://schemas.microsoft.com/ink/2010/main" type="inkWord" rotatedBoundingBox="6912,12321 6927,12321 6927,12336 6912,12336"/>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4810 6303</inkml:trace>
        </inkml:traceGroup>
      </inkml:traceGroup>
    </inkml:traceGroup>
  </inkml:traceGroup>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4.225"/>
    </inkml:context>
    <inkml:brush xml:id="br0">
      <inkml:brushProperty name="width" value="0.06667" units="cm"/>
      <inkml:brushProperty name="height" value="0.06667" units="cm"/>
      <inkml:brushProperty name="color" value="#E3008C"/>
    </inkml:brush>
  </inkml:definitions>
  <inkml:trace contextRef="#ctx0" brushRef="#br0">4893 7655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5.592"/>
    </inkml:context>
    <inkml:brush xml:id="br0">
      <inkml:brushProperty name="width" value="0.06667" units="cm"/>
      <inkml:brushProperty name="height" value="0.06667" units="cm"/>
      <inkml:brushProperty name="color" value="#E3008C"/>
    </inkml:brush>
  </inkml:definitions>
  <inkml:trace contextRef="#ctx0" brushRef="#br0">7585 4292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3.405"/>
    </inkml:context>
    <inkml:brush xml:id="br0">
      <inkml:brushProperty name="width" value="0.04667" units="cm"/>
      <inkml:brushProperty name="height" value="0.04667" units="cm"/>
      <inkml:brushProperty name="color" value="#F2C811"/>
    </inkml:brush>
  </inkml:definitions>
  <inkml:traceGroup>
    <inkml:annotationXML>
      <emma:emma xmlns:emma="http://www.w3.org/2003/04/emma" version="1.0">
        <emma:interpretation id="{CE8D423C-BFB8-4EEF-827A-0F226CE580B7}" emma:medium="tactile" emma:mode="ink">
          <msink:context xmlns:msink="http://schemas.microsoft.com/ink/2010/main" type="inkDrawing" rotatedBoundingBox="21848,11569 21863,11569 21863,11584 21848,11584" shapeName="Other"/>
        </emma:interpretation>
      </emma:emma>
    </inkml:annotationXML>
    <inkml:trace contextRef="#ctx0" brushRef="#br0">13053 5950</inkml:trace>
  </inkml:traceGroup>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5.081"/>
    </inkml:context>
    <inkml:brush xml:id="br0">
      <inkml:brushProperty name="width" value="0.06667" units="cm"/>
      <inkml:brushProperty name="height" value="0.06667" units="cm"/>
      <inkml:brushProperty name="color" value="#E3008C"/>
    </inkml:brush>
  </inkml:definitions>
  <inkml:traceGroup>
    <inkml:annotationXML>
      <emma:emma xmlns:emma="http://www.w3.org/2003/04/emma" version="1.0">
        <emma:interpretation id="{4757FFD1-A134-4F97-9530-69014BC01EDA}" emma:medium="tactile" emma:mode="ink">
          <msink:context xmlns:msink="http://schemas.microsoft.com/ink/2010/main" type="writingRegion" rotatedBoundingBox="13756,9617 13771,9617 13771,9632 13756,9632"/>
        </emma:interpretation>
      </emma:emma>
    </inkml:annotationXML>
    <inkml:traceGroup>
      <inkml:annotationXML>
        <emma:emma xmlns:emma="http://www.w3.org/2003/04/emma" version="1.0">
          <emma:interpretation id="{CB712D88-ABB3-4936-8948-D67F87C004B8}" emma:medium="tactile" emma:mode="ink">
            <msink:context xmlns:msink="http://schemas.microsoft.com/ink/2010/main" type="paragraph" rotatedBoundingBox="13756,9617 13771,9617 13771,9632 13756,9632" alignmentLevel="1"/>
          </emma:interpretation>
        </emma:emma>
      </inkml:annotationXML>
      <inkml:traceGroup>
        <inkml:annotationXML>
          <emma:emma xmlns:emma="http://www.w3.org/2003/04/emma" version="1.0">
            <emma:interpretation id="{EFBD04C4-C430-49D0-91D3-B577DDF801C9}" emma:medium="tactile" emma:mode="ink">
              <msink:context xmlns:msink="http://schemas.microsoft.com/ink/2010/main" type="line" rotatedBoundingBox="13756,9617 13771,9617 13771,9632 13756,9632"/>
            </emma:interpretation>
          </emma:emma>
        </inkml:annotationXML>
        <inkml:traceGroup>
          <inkml:annotationXML>
            <emma:emma xmlns:emma="http://www.w3.org/2003/04/emma" version="1.0">
              <emma:interpretation id="{0CD69DEC-B14B-40EB-8972-8006D54A39B3}" emma:medium="tactile" emma:mode="ink">
                <msink:context xmlns:msink="http://schemas.microsoft.com/ink/2010/main" type="inkWord" rotatedBoundingBox="13756,9617 13771,9617 13771,9632 13756,9632"/>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8232 4951</inkml:trace>
        </inkml:traceGroup>
      </inkml:traceGroup>
    </inkml:traceGroup>
  </inkml:traceGroup>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05.889"/>
    </inkml:context>
    <inkml:brush xml:id="br0">
      <inkml:brushProperty name="width" value="0.03528" units="cm"/>
      <inkml:brushProperty name="height" value="0.03528" units="cm"/>
      <inkml:brushProperty name="color" value="#E3008C"/>
    </inkml:brush>
  </inkml:definitions>
  <inkml:trace contextRef="#ctx0" brushRef="#br0">7575 3527,'0'0,"0"0,0 0,0 0,0 0,0 0,0 0,0 0,0 0,0 0,0 0,0 0,0 0,0 0,0 0,0 0,0 0,0 0,0 0,0 0,0 0,0 0,0 0,0 0,0 0,0 0,0 0,0 0,0 0,0 0,0 0,0 0,0 0,0 0,0 0,0 0,0 0,0 0,0 0,0 0,0 0,0 0,0 0,0 0,0 0,0 0,0 0,0 0,0 0,0 0,0 0,0 0,0 0,0 0,0 0,0 0,0 0,0 0,0 0,0 0,0 0,0 0,0 0,0 0,0 0,0 0,0 0,0 0,0 0,0 0,0 0,0 0,0 0,3 2,3 2,4 2,2 1,3 1,2 0,2 0,3 0,2 0,1 0,3 0,3 1,2 0,0-1,2 0,0 0,1-1,1 0,-2-1,-1-2,-1 0,-3-2,1 0,1-2,0 0,0 0,0 0,1 0,1 0,0-1,1 0,-2 0,-1 0,-2-1,2 2,-2 0,-1 1,-1 0,-1 1,-1 0,-1 0,-2 0,-1 0,-2-1,1 1,1-1,1 1,3 0,3-1,0 0,1-1,3-2,2 0,3 0,0-2,3-1,2-2,0 1,0-1,-1 1,-2 1,-3-1,1 1,2-1,1 1,-1-1,-2 0,-3 2,-4-1,-3 0,-2 1,-4 0,-2 2,-3 0,-3 0,-1 0,-1 0,0 1,-1 0,0-1,0 2,0-1,-2 1,-1 0,-1 0,-1 0,-3 0,-1 0,-1 0,-1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10.964"/>
    </inkml:context>
    <inkml:brush xml:id="br0">
      <inkml:brushProperty name="width" value="0.03528" units="cm"/>
      <inkml:brushProperty name="height" value="0.03528" units="cm"/>
      <inkml:brushProperty name="color" value="#E3008C"/>
    </inkml:brush>
  </inkml:definitions>
  <inkml:trace contextRef="#ctx0" brushRef="#br0">7578 4784,'0'0,"0"0,0 0,0 0,0 0,0 0,0 0,0 0,0 0,0 0,0 0,0 0,0 0,0 0,0 0,0 0,0 0,0 0,0 0,0 0,0 0,0 0,0 0,0 0,0 0,0 0,1 0,5-2,6 1,6-1,7-1,8 0,5 0,4-1,0 0,-3 0,-2 2,-5 0,-3 0,-2 0,-2 0,-2 1,-3 0,0 0,-2 0,-1 0,-2 1,0 0,-2-1,0 1,0 1,-1-1,1 0,0 0,2 0,1 0,1 0,1 0,4 0,2 0,6 0,4 0,2 0,4 0,1 0,0 0,2 0,0 0,0 0,0 0,-1 0,-4 0,-3 0,-3 1,-3 0,-3-1,0 0,0-1,0 0,2 1,4 0,9 0,8 0,11 0,10 0,5-1,2 0,-6 0,-7 0,-10 1,-9 0,-7 0,-6 0,-4-2,-1 1,2-1,5 0,2-1,7 1,2 0,0-1,-2 1,-3 1,-4 1,-2-1,-4 0,-1 1,0-1,-3 1,0 1,0-1,-3 0,-1 1,-5 0,-5-1,-6 0,-2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14.861"/>
    </inkml:context>
    <inkml:brush xml:id="br0">
      <inkml:brushProperty name="width" value="0.03528" units="cm"/>
      <inkml:brushProperty name="height" value="0.03528" units="cm"/>
      <inkml:brushProperty name="color" value="#E3008C"/>
    </inkml:brush>
  </inkml:definitions>
  <inkml:trace contextRef="#ctx0" brushRef="#br0">7578 5643,'0'0,"0"0,0 0,0 0,0 0,0 0,0 0,0 0,0 0,0 0,0 0,0 0,0 0,0 0,0 0,4 1,7 1,9 0,8 1,6 0,4-2,2 0,0 1,-2 0,-4 0,-3 0,-3 0,-1-2,-3 2,-1 0,-1-1,-1 1,-3-1,0 1,-2-1,-2-1,-1 1,0 0,-1 0,0 1,2 0,-2-2,3 0,4-1,8 2,8-1,7-1,6 0,8 1,7-1,4 0,0 1,-12 0,-5 4,-4 2,-4 5,-6 0,-4 1,-3 0,0 0,-1-1,0 0,1 0,1-3,1 0,1-2,4-1,2-2,6 1,2 0,3-1,1 0,1 1,2 1,3 2,1-2,6-1,4-1,1-3,0 0,-4-1,-2 0,-6-1,-2 2,-5-2,-3 3,-3 0,0-1,-2 1,-1 0,-1 0,-5 2,-5-1,-3 0,-4 0,-3 0,-2-1,-2 0,-2-1,1-1,-2-2,-3 1,-3 0,-3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0.653"/>
    </inkml:context>
    <inkml:brush xml:id="br0">
      <inkml:brushProperty name="width" value="0.03528" units="cm"/>
      <inkml:brushProperty name="height" value="0.03528" units="cm"/>
      <inkml:brushProperty name="color" value="#E3008C"/>
    </inkml:brush>
  </inkml:definitions>
  <inkml:trace contextRef="#ctx0" brushRef="#br0">6409 4563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29.890"/>
    </inkml:context>
    <inkml:brush xml:id="br0">
      <inkml:brushProperty name="width" value="0.03528" units="cm"/>
      <inkml:brushProperty name="height" value="0.03528" units="cm"/>
      <inkml:brushProperty name="color" value="#E3008C"/>
    </inkml:brush>
  </inkml:definitions>
  <inkml:trace contextRef="#ctx0" brushRef="#br0">6186 4069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2.612"/>
    </inkml:context>
    <inkml:brush xml:id="br0">
      <inkml:brushProperty name="width" value="0.03528" units="cm"/>
      <inkml:brushProperty name="height" value="0.03528" units="cm"/>
      <inkml:brushProperty name="color" value="#E3008C"/>
    </inkml:brush>
  </inkml:definitions>
  <inkml:trace contextRef="#ctx0" brushRef="#br0">12771 3445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2.025"/>
    </inkml:context>
    <inkml:brush xml:id="br0">
      <inkml:brushProperty name="width" value="0.03528" units="cm"/>
      <inkml:brushProperty name="height" value="0.03528" units="cm"/>
      <inkml:brushProperty name="color" value="#E3008C"/>
    </inkml:brush>
  </inkml:definitions>
  <inkml:trace contextRef="#ctx0" brushRef="#br0">8515 1823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6.235"/>
    </inkml:context>
    <inkml:brush xml:id="br0">
      <inkml:brushProperty name="width" value="0.03528" units="cm"/>
      <inkml:brushProperty name="height" value="0.03528" units="cm"/>
      <inkml:brushProperty name="color" value="#E3008C"/>
    </inkml:brush>
  </inkml:definitions>
  <inkml:trace contextRef="#ctx0" brushRef="#br0">13171 3504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7.237"/>
    </inkml:context>
    <inkml:brush xml:id="br0">
      <inkml:brushProperty name="width" value="0.03528" units="cm"/>
      <inkml:brushProperty name="height" value="0.03528" units="cm"/>
      <inkml:brushProperty name="color" value="#E3008C"/>
    </inkml:brush>
  </inkml:definitions>
  <inkml:trace contextRef="#ctx0" brushRef="#br0">14006 2011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r>
              <a:rPr lang="en-US"/>
              <a:t>12/19/2016</a:t>
            </a:r>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 Id="rId3" Type="http://schemas.openxmlformats.org/officeDocument/2006/relationships/hyperlink" Target="https://docs.botframework.com/en-us/node/builder/chat-reference/classes/_botbuilder_d_.prompts#text"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 Id="rId3" Type="http://schemas.openxmlformats.org/officeDocument/2006/relationships/hyperlink" Target="https://docs.botframework.com/en-us/node/builder/chat/prompts/"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www.microsoft.com/cognitive-services/en-us/mimickeralarm" TargetMode="Externa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github.com/Microsoft/BotBuilde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40559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293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Most common form of dialogs.  Fundamental skill.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Bots based on Bot Builder implement something we call “Guided Dialog” meaning that the bot is generally driving (or guiding) the conversation with the user.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Calling a built-in prompt like </a:t>
            </a:r>
            <a:r>
              <a:rPr lang="en-US" sz="900" b="0" i="0" u="none" strike="noStrike" kern="1200" dirty="0" err="1">
                <a:solidFill>
                  <a:schemeClr val="tx1"/>
                </a:solidFill>
                <a:effectLst/>
                <a:latin typeface="Segoe UI Light" pitchFamily="34" charset="0"/>
                <a:ea typeface="+mn-ea"/>
                <a:cs typeface="+mn-cs"/>
                <a:hlinkClick r:id="rId3"/>
              </a:rPr>
              <a:t>Prompts.text</a:t>
            </a:r>
            <a:r>
              <a:rPr lang="en-US" sz="900" b="0" i="0" u="none" strike="noStrike" kern="1200" dirty="0">
                <a:solidFill>
                  <a:schemeClr val="tx1"/>
                </a:solidFill>
                <a:effectLst/>
                <a:latin typeface="Segoe UI Light" pitchFamily="34" charset="0"/>
                <a:ea typeface="+mn-ea"/>
                <a:cs typeface="+mn-cs"/>
                <a:hlinkClick r:id="rId3"/>
              </a:rPr>
              <a:t>()</a:t>
            </a:r>
            <a:r>
              <a:rPr lang="en-US" sz="900" b="0" i="0" kern="1200" dirty="0">
                <a:solidFill>
                  <a:schemeClr val="tx1"/>
                </a:solidFill>
                <a:effectLst/>
                <a:latin typeface="Segoe UI Light" pitchFamily="34" charset="0"/>
                <a:ea typeface="+mn-ea"/>
                <a:cs typeface="+mn-cs"/>
              </a:rPr>
              <a:t> moves the conversation along because the users response to the prompt is passed to the input of the next waterfall step.</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In .NET </a:t>
            </a:r>
            <a:r>
              <a:rPr lang="en-US" sz="900" b="0" i="0" kern="1200" dirty="0" err="1">
                <a:solidFill>
                  <a:schemeClr val="tx1"/>
                </a:solidFill>
                <a:effectLst/>
                <a:latin typeface="Segoe UI Light" pitchFamily="34" charset="0"/>
                <a:ea typeface="+mn-ea"/>
                <a:cs typeface="+mn-cs"/>
              </a:rPr>
              <a:t>FormFlows</a:t>
            </a:r>
            <a:r>
              <a:rPr lang="en-US" sz="900" b="0" i="0" kern="1200" baseline="0" dirty="0">
                <a:solidFill>
                  <a:schemeClr val="tx1"/>
                </a:solidFill>
                <a:effectLst/>
                <a:latin typeface="Segoe UI Light" pitchFamily="34" charset="0"/>
                <a:ea typeface="+mn-ea"/>
                <a:cs typeface="+mn-cs"/>
              </a:rPr>
              <a:t> are used.</a:t>
            </a: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5852384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form of dialogs.  Fundamental skill.</a:t>
            </a:r>
          </a:p>
          <a:p>
            <a:endParaRPr lang="en-US" dirty="0"/>
          </a:p>
          <a:p>
            <a:r>
              <a:rPr lang="en-US" dirty="0"/>
              <a:t>Hello…What’s your</a:t>
            </a:r>
            <a:r>
              <a:rPr lang="en-US" baseline="0" dirty="0"/>
              <a:t> name</a:t>
            </a:r>
          </a:p>
          <a:p>
            <a:r>
              <a:rPr lang="en-US" baseline="0" dirty="0"/>
              <a:t>Hi &lt;results&gt; How many years have you been coding?</a:t>
            </a:r>
          </a:p>
          <a:p>
            <a:r>
              <a:rPr lang="en-US" baseline="0" dirty="0"/>
              <a:t>“What language do you code Node using?”</a:t>
            </a:r>
          </a:p>
          <a:p>
            <a:endParaRPr lang="en-US" baseline="0" dirty="0"/>
          </a:p>
          <a:p>
            <a:r>
              <a:rPr lang="en-US" baseline="0" dirty="0"/>
              <a:t>etc.</a:t>
            </a:r>
          </a:p>
          <a:p>
            <a:endParaRPr lang="en-US" sz="900" b="0" i="0" kern="1200" baseline="0" dirty="0">
              <a:solidFill>
                <a:schemeClr val="tx1"/>
              </a:solidFill>
              <a:effectLst/>
              <a:latin typeface="Segoe UI Light" pitchFamily="34" charset="0"/>
              <a:ea typeface="+mn-ea"/>
              <a:cs typeface="+mn-cs"/>
            </a:endParaRPr>
          </a:p>
          <a:p>
            <a:r>
              <a:rPr lang="en-US" baseline="0" dirty="0"/>
              <a:t>https://docs.botframework.com/en-us/node/builder/chat/dialogs/#waterfall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20857838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To actually wait for the users input we’re using one of the SDK’s built in </a:t>
            </a:r>
            <a:r>
              <a:rPr lang="en-US" sz="900" b="0" i="0" u="none" strike="noStrike" kern="1200" dirty="0">
                <a:solidFill>
                  <a:schemeClr val="tx1"/>
                </a:solidFill>
                <a:effectLst/>
                <a:latin typeface="Segoe UI Light" pitchFamily="34" charset="0"/>
                <a:ea typeface="+mn-ea"/>
                <a:cs typeface="+mn-cs"/>
                <a:hlinkClick r:id="rId3"/>
              </a:rPr>
              <a:t>prompts</a:t>
            </a:r>
            <a:r>
              <a:rPr lang="en-US" sz="900" b="0" i="0" kern="1200" dirty="0">
                <a:solidFill>
                  <a:schemeClr val="tx1"/>
                </a:solidFill>
                <a:effectLst/>
                <a:latin typeface="Segoe UI Light" pitchFamily="34" charset="0"/>
                <a:ea typeface="+mn-ea"/>
                <a:cs typeface="+mn-cs"/>
              </a:rPr>
              <a:t>. We’re using a simple text prompt which will capture anything the user types but the SDK has a wide range of built-in prompt types.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48953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my notes:</a:t>
            </a:r>
          </a:p>
          <a:p>
            <a:r>
              <a:rPr lang="en-US" dirty="0"/>
              <a:t>A “dialog factory” for simple prompts to make obtaining user input easier.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68795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extension that helps us do two things:  1) create</a:t>
            </a:r>
            <a:r>
              <a:rPr lang="en-US" baseline="0" dirty="0"/>
              <a:t> a more flowing conversation by taking away the constraint that it must be linear as we’ve seen in waterfalls 2) allows us to load a preset “graph” or dialog flow from a data source like a file.</a:t>
            </a:r>
          </a:p>
          <a:p>
            <a:endParaRPr lang="en-US" dirty="0"/>
          </a:p>
          <a:p>
            <a:r>
              <a:rPr lang="en-US" dirty="0"/>
              <a:t>More at:  https://www.microsoft.com/developerblog/real-life-code/2016/11/11/Bot-Graph-Dialog.html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34377452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20581611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https://docs.botframework.com/en-us/node/builder/chat/session/#navtitle</a:t>
            </a:r>
          </a:p>
          <a:p>
            <a:endParaRPr lang="en-US" dirty="0"/>
          </a:p>
          <a:p>
            <a:r>
              <a:rPr lang="en-US" dirty="0"/>
              <a:t>Sending messages (text, attachments, cards, etc.)</a:t>
            </a:r>
          </a:p>
          <a:p>
            <a:r>
              <a:rPr lang="en-US" dirty="0"/>
              <a:t>Dialog stack (starting, ending, replacing, etc.)</a:t>
            </a:r>
          </a:p>
          <a:p>
            <a:r>
              <a:rPr lang="en-US" dirty="0"/>
              <a:t>Callbacks (usage)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25639492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Attachments types allowed:  </a:t>
            </a:r>
            <a:r>
              <a:rPr lang="en-US" sz="900" b="0" i="0" kern="1200" dirty="0">
                <a:solidFill>
                  <a:schemeClr val="tx1"/>
                </a:solidFill>
                <a:effectLst/>
                <a:latin typeface="Segoe UI Light" pitchFamily="34" charset="0"/>
                <a:ea typeface="+mn-ea"/>
                <a:cs typeface="+mn-cs"/>
              </a:rPr>
              <a:t>image, video, and file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19403150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5491049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instructions in the code (server.js)</a:t>
            </a:r>
            <a:r>
              <a:rPr lang="en-US" baseline="0" dirty="0"/>
              <a:t> for this sample bot:  </a:t>
            </a:r>
            <a:r>
              <a:rPr lang="en-US" dirty="0"/>
              <a:t>https://github.com/Azure/bot-education/tree/master/Student-Resources/BOTs/Node/bot-playground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3140937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AI:</a:t>
            </a:r>
          </a:p>
          <a:p>
            <a:pPr marL="171450" indent="-171450">
              <a:buFont typeface="Arial" panose="020B0604020202020204" pitchFamily="34" charset="0"/>
              <a:buChar char="•"/>
            </a:pPr>
            <a:r>
              <a:rPr lang="en-US" dirty="0"/>
              <a:t>Bots can be simple task automation utilities.</a:t>
            </a:r>
          </a:p>
          <a:p>
            <a:pPr marL="171450" indent="-171450">
              <a:buFont typeface="Arial" panose="020B0604020202020204" pitchFamily="34" charset="0"/>
              <a:buChar char="•"/>
            </a:pPr>
            <a:r>
              <a:rPr lang="en-US" dirty="0"/>
              <a:t>Example: Password reset bot. There’s no AI here. Just ask a couple of security validation questions, then reset the password.</a:t>
            </a:r>
          </a:p>
          <a:p>
            <a:pPr marL="171450" indent="-171450">
              <a:buFont typeface="Arial" panose="020B0604020202020204" pitchFamily="34" charset="0"/>
              <a:buChar char="•"/>
            </a:pPr>
            <a:r>
              <a:rPr lang="en-US" dirty="0"/>
              <a:t>They may have AI as well, if the scenario applies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only NLP:</a:t>
            </a:r>
          </a:p>
          <a:p>
            <a:pPr marL="171450" indent="-171450">
              <a:buFont typeface="Arial" panose="020B0604020202020204" pitchFamily="34" charset="0"/>
              <a:buChar char="•"/>
            </a:pPr>
            <a:r>
              <a:rPr lang="en-US" dirty="0"/>
              <a:t>Natural language processing has limitations, still. The more your bot depends on NLP, the worse the experience gets. Hint: Typing isn’t always the best option.</a:t>
            </a:r>
          </a:p>
          <a:p>
            <a:pPr marL="171450" indent="-171450">
              <a:buFont typeface="Arial" panose="020B0604020202020204" pitchFamily="34" charset="0"/>
              <a:buChar char="•"/>
            </a:pPr>
            <a:r>
              <a:rPr lang="en-US" dirty="0"/>
              <a:t>Move away from NLP as quickly as possible</a:t>
            </a:r>
          </a:p>
          <a:p>
            <a:pPr marL="171450" indent="-171450">
              <a:buFont typeface="Arial" panose="020B0604020202020204" pitchFamily="34" charset="0"/>
              <a:buChar char="•"/>
            </a:pPr>
            <a:r>
              <a:rPr lang="en-US" dirty="0"/>
              <a:t>“Drive” the user as much as you can (menus, choices, </a:t>
            </a:r>
            <a:r>
              <a:rPr lang="en-US" dirty="0" err="1"/>
              <a:t>etc</a:t>
            </a:r>
            <a:r>
              <a:rPr lang="en-US" dirty="0"/>
              <a:t>).  Less typing = better</a:t>
            </a:r>
          </a:p>
          <a:p>
            <a:pPr marL="0" indent="0">
              <a:buFont typeface="Arial" panose="020B0604020202020204" pitchFamily="34" charset="0"/>
              <a:buNone/>
            </a:pPr>
            <a:endParaRPr lang="en-US" dirty="0"/>
          </a:p>
          <a:p>
            <a:r>
              <a:rPr lang="en-US" dirty="0"/>
              <a:t>Not only text interfaces:</a:t>
            </a:r>
          </a:p>
          <a:p>
            <a:pPr marL="171450" indent="-171450">
              <a:buFont typeface="Arial" panose="020B0604020202020204" pitchFamily="34" charset="0"/>
              <a:buChar char="•"/>
            </a:pPr>
            <a:r>
              <a:rPr lang="en-US" dirty="0"/>
              <a:t>Bot channels are evolving quickly to support richer experiences: Media, buttons, custom controls. These are here or on their way. Text is not known to the best experience for everything.</a:t>
            </a:r>
          </a:p>
          <a:p>
            <a:pPr marL="171450" indent="-171450">
              <a:buFont typeface="Arial" panose="020B0604020202020204" pitchFamily="34" charset="0"/>
              <a:buChar char="•"/>
            </a:pPr>
            <a:r>
              <a:rPr lang="en-US" dirty="0"/>
              <a:t>Examples: </a:t>
            </a:r>
          </a:p>
          <a:p>
            <a:pPr marL="388712" lvl="1" indent="-171450">
              <a:buFont typeface="Arial" panose="020B0604020202020204" pitchFamily="34" charset="0"/>
              <a:buChar char="•"/>
            </a:pPr>
            <a:r>
              <a:rPr lang="en-US" dirty="0"/>
              <a:t>Skype allows audio and 3D bots as well. </a:t>
            </a:r>
          </a:p>
          <a:p>
            <a:pPr marL="388712" lvl="1" indent="-171450">
              <a:buFont typeface="Arial" panose="020B0604020202020204" pitchFamily="34" charset="0"/>
              <a:buChar char="•"/>
            </a:pPr>
            <a:r>
              <a:rPr lang="en-US" dirty="0"/>
              <a:t>Slack, Facebook and Skype have buttons/custom UIs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52076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 image attachment and a hero</a:t>
            </a:r>
            <a:r>
              <a:rPr lang="en-US" baseline="0" dirty="0"/>
              <a:t> card (fill in the proper code) for this bot:  https://github.com/Azure/bot-education/tree/master/Student-Resources/BOTs/Node/bot-cardbot</a:t>
            </a:r>
          </a:p>
          <a:p>
            <a:endParaRPr lang="en-US" baseline="0" dirty="0"/>
          </a:p>
          <a:p>
            <a:r>
              <a:rPr lang="en-US" baseline="0" dirty="0"/>
              <a:t>You can check your code with Node code under Instructor-Resources at https://github.com/Azure/bot-education/tree/master/Instructor-Resources/BOTs/Node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91792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https://docs.botframework.com/en-us/node/builder/guides/core-concepts/#adding-dialogs-and-memory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37354538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data – globally available for</a:t>
            </a:r>
            <a:r>
              <a:rPr lang="en-US" baseline="0" dirty="0"/>
              <a:t> user across all conversations</a:t>
            </a:r>
            <a:endParaRPr lang="en-US" dirty="0"/>
          </a:p>
          <a:p>
            <a:endParaRPr lang="en-US" dirty="0"/>
          </a:p>
          <a:p>
            <a:r>
              <a:rPr lang="en-US" dirty="0"/>
              <a:t>conversation data – stores globally for a single conversation (many</a:t>
            </a:r>
            <a:r>
              <a:rPr lang="en-US" baseline="0" dirty="0"/>
              <a:t> users could be involved)</a:t>
            </a:r>
            <a:endParaRPr lang="en-US" dirty="0"/>
          </a:p>
          <a:p>
            <a:endParaRPr lang="en-US" dirty="0"/>
          </a:p>
          <a:p>
            <a:r>
              <a:rPr lang="en-US" dirty="0"/>
              <a:t>User-conversation data – stores</a:t>
            </a:r>
            <a:r>
              <a:rPr lang="en-US" baseline="0" dirty="0"/>
              <a:t> globally conversation data for a user (But private to just that user)</a:t>
            </a:r>
            <a:endParaRPr lang="en-US" dirty="0"/>
          </a:p>
          <a:p>
            <a:endParaRPr lang="en-US" dirty="0"/>
          </a:p>
          <a:p>
            <a:r>
              <a:rPr lang="en-US" dirty="0"/>
              <a:t>Dialog data as well – persists for a single dialog (helpful</a:t>
            </a:r>
            <a:r>
              <a:rPr lang="en-US" baseline="0" dirty="0"/>
              <a:t> for temp data in a waterfall set of steps)</a:t>
            </a:r>
          </a:p>
          <a:p>
            <a:endParaRPr lang="en-US" baseline="0" dirty="0"/>
          </a:p>
          <a:p>
            <a:r>
              <a:rPr lang="en-US" dirty="0"/>
              <a:t>If</a:t>
            </a:r>
            <a:r>
              <a:rPr lang="en-US" baseline="0" dirty="0"/>
              <a:t> I have a bot that plays Blackjack with me, my stats would be stored in user data (would follow me around from game to game), the deck information and stats in the conversation data (i.e. other players could use the same deck), and my hand in a game would be in user-conversation data (my immediate game’s data).</a:t>
            </a:r>
          </a:p>
          <a:p>
            <a:endParaRPr lang="en-US" baseline="0" dirty="0"/>
          </a:p>
          <a:p>
            <a:r>
              <a:rPr lang="en-US" sz="900" b="0" i="0" kern="1200" dirty="0">
                <a:solidFill>
                  <a:schemeClr val="tx1"/>
                </a:solidFill>
                <a:effectLst/>
                <a:latin typeface="Segoe UI Light" pitchFamily="34" charset="0"/>
                <a:ea typeface="+mn-ea"/>
                <a:cs typeface="+mn-cs"/>
              </a:rPr>
              <a:t>The dialog data persistence ensures that the dialogs state is properly maintained between each turn of the conversation.  Dialog data also ensures that a conversation can be picked up later and even on a different machine.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Anything can be stored in these data stores or bags, however it should be limited to data types that are serializable like primitives.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39313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State REST API has wrappers built around Azure Table Storage.  NB, you can bring your own storage in the form of a key-value store like </a:t>
            </a:r>
            <a:r>
              <a:rPr lang="en-US" baseline="0" dirty="0" err="1"/>
              <a:t>Redis</a:t>
            </a:r>
            <a:r>
              <a:rPr lang="en-US" baseline="0" dirty="0"/>
              <a:t> Cache, Table Storage etc. The Bot Framework manages this default storage for you so you can maintain a stateless bot experience and if you bring your own, you’ll need to maintain that store and make sure </a:t>
            </a:r>
            <a:r>
              <a:rPr lang="en-US" baseline="0"/>
              <a:t>it scales.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02819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a:t>
            </a:r>
          </a:p>
          <a:p>
            <a:r>
              <a:rPr lang="it-IT" dirty="0"/>
              <a:t>User data</a:t>
            </a:r>
          </a:p>
          <a:p>
            <a:r>
              <a:rPr lang="it-IT" dirty="0"/>
              <a:t>Conversation data</a:t>
            </a:r>
          </a:p>
          <a:p>
            <a:r>
              <a:rPr lang="it-IT" dirty="0"/>
              <a:t>Private conversation data</a:t>
            </a:r>
          </a:p>
          <a:p>
            <a:r>
              <a:rPr lang="it-IT" dirty="0"/>
              <a:t>Dialog data</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4163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321252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a:t>
            </a:r>
            <a:r>
              <a:rPr lang="en-US" baseline="0" dirty="0"/>
              <a:t> – e.g. in Node.js can use </a:t>
            </a:r>
            <a:r>
              <a:rPr lang="en-US" baseline="0" dirty="0" err="1"/>
              <a:t>ngrok</a:t>
            </a:r>
            <a:r>
              <a:rPr lang="en-US" baseline="0" dirty="0"/>
              <a:t> as a local server tunnel service (get a free account if wish to </a:t>
            </a:r>
            <a:r>
              <a:rPr lang="en-US" baseline="0" dirty="0" err="1"/>
              <a:t>ngrok</a:t>
            </a:r>
            <a:r>
              <a:rPr lang="en-US" baseline="0" dirty="0"/>
              <a:t> https://dashboard.ngrok.com/user/signup)</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135</a:t>
            </a:fld>
            <a:endParaRPr lang="en-US" dirty="0"/>
          </a:p>
        </p:txBody>
      </p:sp>
    </p:spTree>
    <p:extLst>
      <p:ext uri="{BB962C8B-B14F-4D97-AF65-F5344CB8AC3E}">
        <p14:creationId xmlns:p14="http://schemas.microsoft.com/office/powerpoint/2010/main" val="29565552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Follow instructions here:  https://github.com/Azure/bot-education/tree/master/Student-Resources/BOTs/Node/bot-simpleintent</a:t>
            </a:r>
            <a:endParaRPr lang="en-US" baseline="0" dirty="0"/>
          </a:p>
          <a:p>
            <a:pPr marL="0" indent="0">
              <a:buNone/>
            </a:pPr>
            <a:endParaRPr lang="en-US" baseline="0" dirty="0"/>
          </a:p>
          <a:p>
            <a:pPr marL="0" indent="0">
              <a:buFontTx/>
              <a:buNone/>
            </a:pPr>
            <a:r>
              <a:rPr lang="en-US" baseline="0" dirty="0"/>
              <a:t>Advanced:</a:t>
            </a:r>
          </a:p>
          <a:p>
            <a:pPr marL="171450" indent="-171450">
              <a:buFontTx/>
              <a:buChar char="-"/>
            </a:pPr>
            <a:r>
              <a:rPr lang="en-US" baseline="0" dirty="0"/>
              <a:t>Can you deal with the date using Date </a:t>
            </a:r>
            <a:r>
              <a:rPr lang="en-US" baseline="0" dirty="0" err="1"/>
              <a:t>datetime</a:t>
            </a:r>
            <a:r>
              <a:rPr lang="en-US" baseline="0" dirty="0"/>
              <a:t> formats?  See https://docs.botframework.com/en-us/node/builder/chat/IntentDialog/#resolving-dates-</a:t>
            </a:r>
            <a:r>
              <a:rPr lang="en-US" baseline="0"/>
              <a:t>-times</a:t>
            </a: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dirty="0"/>
          </a:p>
        </p:txBody>
      </p:sp>
    </p:spTree>
    <p:extLst>
      <p:ext uri="{BB962C8B-B14F-4D97-AF65-F5344CB8AC3E}">
        <p14:creationId xmlns:p14="http://schemas.microsoft.com/office/powerpoint/2010/main" val="31512585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11417849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r>
              <a:rPr lang="en-US" sz="12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1200" i="1" kern="1200" dirty="0">
                <a:solidFill>
                  <a:schemeClr val="tx1"/>
                </a:solidFill>
                <a:effectLst/>
                <a:latin typeface="Segoe UI Light" pitchFamily="34" charset="0"/>
                <a:ea typeface="+mn-ea"/>
                <a:cs typeface="+mn-cs"/>
              </a:rPr>
              <a:t>democratizing</a:t>
            </a:r>
            <a:r>
              <a:rPr lang="en-US" sz="12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technology used in our APIs is the same technology that powers our products today.  And so, when you think of things like the Bing search APIs, it's the same technology from Bing.</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Today I’m going to talk with you about the entire collection spanning vision, speech, language, knowledge, and search.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other things that I want to point out is that you can get started for free with all of the APIs, but we do have pricing available for a number of them, which are in public preview on Azure.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other piece is the developer resources.  So, all of our documentation is on the website and actually in GitHub as well, so we do welcome community submissions.  We have a set of SDKs that are also available on GitHub where we welcome pull requests and post everything on there.  </a:t>
            </a:r>
            <a:r>
              <a:rPr lang="en-US" sz="1200" kern="1200">
                <a:solidFill>
                  <a:schemeClr val="tx1"/>
                </a:solidFill>
                <a:effectLst/>
                <a:latin typeface="Segoe UI Light" pitchFamily="34" charset="0"/>
                <a:ea typeface="+mn-ea"/>
                <a:cs typeface="+mn-cs"/>
              </a:rPr>
              <a:t>The SDKs </a:t>
            </a:r>
            <a:r>
              <a:rPr lang="en-US" sz="1200" kern="1200" dirty="0">
                <a:solidFill>
                  <a:schemeClr val="tx1"/>
                </a:solidFill>
                <a:effectLst/>
                <a:latin typeface="Segoe UI Light" pitchFamily="34" charset="0"/>
                <a:ea typeface="+mn-ea"/>
                <a:cs typeface="+mn-cs"/>
              </a:rPr>
              <a:t>vary from API to API, but they are all included in this one repository for people to see.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then we have three different communities that we support. We have our MSDN forums, our Stack Overflow, and we have User Voice that we use for feedback requests.  </a:t>
            </a:r>
          </a:p>
          <a:p>
            <a:r>
              <a:rPr lang="en-US" sz="12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12/19/2016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339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Siri, Cortana, the</a:t>
            </a:r>
            <a:r>
              <a:rPr lang="en-US" baseline="0" dirty="0"/>
              <a:t> old-school MS </a:t>
            </a:r>
            <a:r>
              <a:rPr lang="en-US" baseline="0" dirty="0" err="1"/>
              <a:t>Clippy</a:t>
            </a:r>
            <a:r>
              <a:rPr lang="en-US" baseline="0" dirty="0"/>
              <a:t> and even AOL’s </a:t>
            </a:r>
            <a:r>
              <a:rPr lang="en-US" baseline="0" dirty="0" err="1"/>
              <a:t>SmarterChild</a:t>
            </a:r>
            <a:r>
              <a:rPr lang="en-US" baseline="0" dirty="0"/>
              <a:t> are some examples.  Essentially, bots perform automated tasks that are generally </a:t>
            </a:r>
            <a:r>
              <a:rPr lang="en-US" b="1" baseline="0" dirty="0"/>
              <a:t>REPETITIVE</a:t>
            </a:r>
            <a:r>
              <a:rPr lang="en-US" baseline="0" dirty="0"/>
              <a:t> for humans to do.  We want to make life easier for the end user of the bot.</a:t>
            </a:r>
          </a:p>
          <a:p>
            <a:endParaRPr lang="en-US" baseline="0" dirty="0"/>
          </a:p>
          <a:p>
            <a:r>
              <a:rPr lang="en-US" baseline="0" dirty="0"/>
              <a:t>Bots are apps. </a:t>
            </a:r>
          </a:p>
          <a:p>
            <a:endParaRPr lang="en-US" baseline="0" dirty="0"/>
          </a:p>
          <a:p>
            <a:r>
              <a:rPr lang="en-US" baseline="0" dirty="0"/>
              <a:t>They can:</a:t>
            </a:r>
          </a:p>
          <a:p>
            <a:pPr marL="171450" indent="-171450">
              <a:buFont typeface="Arial" panose="020B0604020202020204" pitchFamily="34" charset="0"/>
              <a:buChar char="•"/>
            </a:pPr>
            <a:r>
              <a:rPr lang="en-US" baseline="0" dirty="0"/>
              <a:t>Exist in different channels and across platforms.</a:t>
            </a:r>
          </a:p>
          <a:p>
            <a:pPr marL="171450" indent="-171450">
              <a:buFont typeface="Arial" panose="020B0604020202020204" pitchFamily="34" charset="0"/>
              <a:buChar char="•"/>
            </a:pPr>
            <a:r>
              <a:rPr lang="en-US" baseline="0" dirty="0"/>
              <a:t>Do anything from simple task automation like taking food orders to leveraging sophisticated deep learning </a:t>
            </a:r>
            <a:r>
              <a:rPr lang="en-US" baseline="0" dirty="0" err="1"/>
              <a:t>algos</a:t>
            </a:r>
            <a:r>
              <a:rPr lang="en-US" baseline="0" dirty="0"/>
              <a:t> as is used by </a:t>
            </a:r>
            <a:r>
              <a:rPr lang="en-US" baseline="0" dirty="0" err="1"/>
              <a:t>CaptionBot</a:t>
            </a:r>
            <a:r>
              <a:rPr lang="en-US" baseline="0" dirty="0"/>
              <a:t> (https://www.captionbot.ai/ which describes the contents of an image how a human would) and </a:t>
            </a:r>
            <a:r>
              <a:rPr lang="en-US" baseline="0" dirty="0" err="1"/>
              <a:t>otherAI-esque</a:t>
            </a:r>
            <a:r>
              <a:rPr lang="en-US" baseline="0" dirty="0"/>
              <a:t> capabilities. </a:t>
            </a:r>
          </a:p>
          <a:p>
            <a:endParaRPr lang="en-US" baseline="0" dirty="0"/>
          </a:p>
          <a:p>
            <a:r>
              <a:rPr lang="en-US" baseline="0" dirty="0"/>
              <a:t>What a bot can do is only limited to the APIs your bot uses.</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Bots don’t have to leverage the MS Bot Framework (e.g. </a:t>
            </a:r>
            <a:r>
              <a:rPr lang="en-US" baseline="0" dirty="0" err="1"/>
              <a:t>MimikerAlarm</a:t>
            </a:r>
            <a:r>
              <a:rPr lang="en-US" baseline="0" dirty="0"/>
              <a:t> </a:t>
            </a:r>
            <a:r>
              <a:rPr lang="x-none" dirty="0">
                <a:hlinkClick r:id="rId3"/>
              </a:rPr>
              <a:t>https://www.microsoft.com/cognitive-services/en-us/mimickeralarm</a:t>
            </a:r>
            <a:r>
              <a:rPr lang="en-US" dirty="0"/>
              <a:t>, an app for</a:t>
            </a:r>
            <a:r>
              <a:rPr lang="en-US" baseline="0" dirty="0"/>
              <a:t> waking you up</a:t>
            </a:r>
            <a:r>
              <a:rPr lang="en-US" dirty="0"/>
              <a:t>),</a:t>
            </a:r>
            <a:r>
              <a:rPr lang="en-US" baseline="0" dirty="0"/>
              <a:t> but the Framework makes dev and deploy much simpler and faster for.</a:t>
            </a:r>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81848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25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32960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Language integration with LUIS (for NLP based in intents) is easiest as a </a:t>
            </a:r>
            <a:r>
              <a:rPr lang="en-US" dirty="0" err="1"/>
              <a:t>NuGet</a:t>
            </a:r>
            <a:r>
              <a:rPr lang="en-US" dirty="0"/>
              <a:t> package exists within the bot builder for easy integration, however any of the Cognitive Services APIs can be reached with a simple REST API call.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Next</a:t>
            </a:r>
            <a:r>
              <a:rPr lang="en-US" baseline="0" dirty="0"/>
              <a:t>, l</a:t>
            </a:r>
            <a:r>
              <a:rPr lang="en-US" dirty="0"/>
              <a:t>et’s go straight to an example of implementing a Cognitive Service</a:t>
            </a:r>
            <a:r>
              <a:rPr lang="en-US" baseline="0" dirty="0"/>
              <a:t> API (LUIS) within a bot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41837549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Follow the instructions and use the resources here:  https://github.com/Microsoft/BotBuilder-Samples/tree/master/Node/intelligence-LUIS</a:t>
            </a:r>
          </a:p>
          <a:p>
            <a:pPr marL="0" indent="0">
              <a:buNone/>
            </a:pPr>
            <a:endParaRPr lang="en-US" dirty="0"/>
          </a:p>
          <a:p>
            <a:pPr marL="0" indent="0">
              <a:buNone/>
            </a:pPr>
            <a:r>
              <a:rPr lang="en-US" dirty="0"/>
              <a:t>Good docs </a:t>
            </a:r>
            <a:r>
              <a:rPr lang="en-US" sz="900" b="0" i="0" kern="1200" baseline="0" dirty="0">
                <a:solidFill>
                  <a:schemeClr val="tx1"/>
                </a:solidFill>
                <a:effectLst/>
                <a:latin typeface="Segoe UI Light" pitchFamily="34" charset="0"/>
                <a:ea typeface="+mn-ea"/>
                <a:cs typeface="+mn-cs"/>
              </a:rPr>
              <a:t>at https://docs.botframework.com/en-us/node/builder/guides/understanding-natural-language/#luis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68945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68297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https://github.com/CatalystCode/bot-trees (follow instructions to install extension – this will be</a:t>
            </a:r>
            <a:r>
              <a:rPr lang="en-US" baseline="0" dirty="0"/>
              <a:t> part of the Bot Framework in the future)</a:t>
            </a:r>
          </a:p>
          <a:p>
            <a:endParaRPr lang="en-US" baseline="0" dirty="0"/>
          </a:p>
          <a:p>
            <a:endParaRPr lang="en-US" baseline="0" dirty="0"/>
          </a:p>
          <a:p>
            <a:r>
              <a:rPr lang="en-US" baseline="0" dirty="0"/>
              <a:t>If you have some extra time try out the Azure Bot Service (https://docs.botframework.com/en-us/azure-bot-service/).  Set the bot here or another one up for fun as an Azure Bot Service (use the </a:t>
            </a:r>
            <a:r>
              <a:rPr lang="en-US" baseline="0" dirty="0" err="1"/>
              <a:t>echobot</a:t>
            </a:r>
            <a:r>
              <a:rPr lang="en-US" baseline="0" dirty="0"/>
              <a:t> for instance as a template and then host the code for continuous deployment on GitHub and pulled in to Azure) – basically replace the “template” code given by Azure Bot Service with custom code while retaining the structure.</a:t>
            </a:r>
          </a:p>
          <a:p>
            <a:endParaRPr lang="en-US"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143</a:t>
            </a:fld>
            <a:endParaRPr lang="en-US" dirty="0"/>
          </a:p>
        </p:txBody>
      </p:sp>
    </p:spTree>
    <p:extLst>
      <p:ext uri="{BB962C8B-B14F-4D97-AF65-F5344CB8AC3E}">
        <p14:creationId xmlns:p14="http://schemas.microsoft.com/office/powerpoint/2010/main" val="25919394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https://github.com/Microsoft/BotBuilder/issues</a:t>
            </a:r>
          </a:p>
          <a:p>
            <a:r>
              <a:rPr lang="en-US" dirty="0"/>
              <a:t>https://gitter.im/Microsoft/BotBuilder</a:t>
            </a:r>
          </a:p>
          <a:p>
            <a:r>
              <a:rPr lang="en-US" dirty="0"/>
              <a:t>http://stackoverflow.com/questions/tagged/botframework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5195358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35174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146</a:t>
            </a:fld>
            <a:endParaRPr lang="en-US" dirty="0"/>
          </a:p>
        </p:txBody>
      </p:sp>
    </p:spTree>
    <p:extLst>
      <p:ext uri="{BB962C8B-B14F-4D97-AF65-F5344CB8AC3E}">
        <p14:creationId xmlns:p14="http://schemas.microsoft.com/office/powerpoint/2010/main" val="22853770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https://aka.ms/botedu-hack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147</a:t>
            </a:fld>
            <a:endParaRPr lang="en-US" dirty="0"/>
          </a:p>
        </p:txBody>
      </p:sp>
    </p:spTree>
    <p:extLst>
      <p:ext uri="{BB962C8B-B14F-4D97-AF65-F5344CB8AC3E}">
        <p14:creationId xmlns:p14="http://schemas.microsoft.com/office/powerpoint/2010/main" val="26947457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6717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pPr>
            <a:r>
              <a:rPr lang="en-US" dirty="0"/>
              <a:t>Based</a:t>
            </a:r>
            <a:r>
              <a:rPr lang="en-US" baseline="0" dirty="0"/>
              <a:t> on </a:t>
            </a:r>
            <a:r>
              <a:rPr lang="en-US" dirty="0"/>
              <a:t>this blog post: http://willschenk.com/bot-design-patterns/?imm_mid=0e50a2&amp;cmp=em-data-na-na-newsltr_20160622 about different bot types and the definitions of these.</a:t>
            </a:r>
          </a:p>
          <a:p>
            <a:pPr defTabSz="950464">
              <a:spcAft>
                <a:spcPts val="346"/>
              </a:spcAft>
            </a:pPr>
            <a:endParaRPr lang="en-US" dirty="0"/>
          </a:p>
          <a:p>
            <a:pPr marL="228600" indent="-228600" defTabSz="950464">
              <a:spcAft>
                <a:spcPts val="346"/>
              </a:spcAft>
              <a:buAutoNum type="arabicPeriod"/>
            </a:pPr>
            <a:r>
              <a:rPr lang="en-US" dirty="0" err="1"/>
              <a:t>Notifier</a:t>
            </a:r>
            <a:r>
              <a:rPr lang="en-US" dirty="0"/>
              <a:t> - simply broadcast messages aka push</a:t>
            </a:r>
            <a:r>
              <a:rPr lang="en-US" baseline="0" dirty="0"/>
              <a:t> bot </a:t>
            </a:r>
            <a:r>
              <a:rPr lang="en-US" dirty="0"/>
              <a:t>e.g. ping me when there's a interesting tweet about Hadley</a:t>
            </a:r>
            <a:r>
              <a:rPr lang="en-US" baseline="0" dirty="0"/>
              <a:t> </a:t>
            </a:r>
            <a:r>
              <a:rPr lang="en-US" baseline="0" dirty="0" err="1"/>
              <a:t>Wickam</a:t>
            </a:r>
            <a:endParaRPr lang="en-US" dirty="0"/>
          </a:p>
          <a:p>
            <a:pPr marL="228600" marR="0" indent="-228600" algn="l" defTabSz="950464" rtl="0" eaLnBrk="1" fontAlgn="auto" latinLnBrk="0" hangingPunct="1">
              <a:lnSpc>
                <a:spcPct val="90000"/>
              </a:lnSpc>
              <a:spcBef>
                <a:spcPts val="0"/>
              </a:spcBef>
              <a:spcAft>
                <a:spcPts val="346"/>
              </a:spcAft>
              <a:buClrTx/>
              <a:buSzTx/>
              <a:buFontTx/>
              <a:buAutoNum type="arabicPeriod"/>
              <a:tabLst/>
              <a:defRPr/>
            </a:pPr>
            <a:r>
              <a:rPr lang="en-US" dirty="0"/>
              <a:t>Reactor - reacts to messages on service, but doesn’t persist anything (message, user state, location)</a:t>
            </a:r>
            <a:r>
              <a:rPr lang="en-US" baseline="0" dirty="0"/>
              <a:t> </a:t>
            </a:r>
            <a:r>
              <a:rPr lang="en-US" dirty="0"/>
              <a:t>e.g. send me the stock price for a stock I specify, but don't remember me or what I say</a:t>
            </a:r>
          </a:p>
          <a:p>
            <a:pPr marL="228600" indent="-228600" defTabSz="950464">
              <a:spcAft>
                <a:spcPts val="346"/>
              </a:spcAft>
              <a:buAutoNum type="arabicPeriod"/>
            </a:pPr>
            <a:r>
              <a:rPr lang="en-US" dirty="0"/>
              <a:t>Responder - reacts to messages on service, persists message and knows who</a:t>
            </a:r>
            <a:r>
              <a:rPr lang="en-US" baseline="0" dirty="0"/>
              <a:t> I am</a:t>
            </a:r>
            <a:r>
              <a:rPr lang="en-US" dirty="0"/>
              <a:t> e.g. send me today's weather forecast for my city, use my user name on this channel, and remember what cities I choose</a:t>
            </a:r>
          </a:p>
          <a:p>
            <a:pPr marL="228600" indent="-228600" defTabSz="950464">
              <a:spcAft>
                <a:spcPts val="346"/>
              </a:spcAft>
              <a:buAutoNum type="arabicPeriod"/>
            </a:pPr>
            <a:r>
              <a:rPr lang="en-US" dirty="0"/>
              <a:t>Conversationalist – reacts</a:t>
            </a:r>
            <a:r>
              <a:rPr lang="en-US" baseline="0" dirty="0"/>
              <a:t> to messages, persists messages, knows who I am, knows about the “place” I’m at (channel, room,…), knows the state of the conversation e.g. </a:t>
            </a:r>
            <a:r>
              <a:rPr lang="en-US" dirty="0"/>
              <a:t>send me today's weather forecast for a city, use my user name on this channel, remember what cities I choose, format it nicely for this channel, pick up where I left off if I go away for a minute</a:t>
            </a:r>
            <a:r>
              <a:rPr lang="en-US" baseline="0" dirty="0"/>
              <a:t>, </a:t>
            </a:r>
            <a:r>
              <a:rPr lang="en-US" dirty="0"/>
              <a:t>and if the conversation is very old, archive it and send as email.</a:t>
            </a:r>
          </a:p>
          <a:p>
            <a:pPr defTabSz="950464">
              <a:spcAft>
                <a:spcPts val="346"/>
              </a:spcAft>
            </a:pPr>
            <a:endParaRPr lang="en-US" dirty="0"/>
          </a:p>
          <a:p>
            <a:pPr defTabSz="950464">
              <a:spcAft>
                <a:spcPts val="346"/>
              </a:spcAft>
            </a:pPr>
            <a:r>
              <a:rPr lang="en-US" dirty="0"/>
              <a:t>From “Bot Design Patterns”:  Questions that help us formulate what kind of bot we might want or need:</a:t>
            </a:r>
          </a:p>
          <a:p>
            <a:pPr defTabSz="950464">
              <a:spcAft>
                <a:spcPts val="346"/>
              </a:spcAft>
            </a:pPr>
            <a:r>
              <a:rPr lang="en-US" dirty="0"/>
              <a:t>Do they react to messages? </a:t>
            </a:r>
          </a:p>
          <a:p>
            <a:pPr defTabSz="950464">
              <a:spcAft>
                <a:spcPts val="346"/>
              </a:spcAft>
            </a:pPr>
            <a:r>
              <a:rPr lang="en-US" dirty="0"/>
              <a:t>Do they know who they are talking to? </a:t>
            </a:r>
          </a:p>
          <a:p>
            <a:pPr defTabSz="950464">
              <a:spcAft>
                <a:spcPts val="346"/>
              </a:spcAft>
            </a:pPr>
            <a:r>
              <a:rPr lang="en-US" dirty="0"/>
              <a:t>Can they learn from what was said? </a:t>
            </a:r>
          </a:p>
          <a:p>
            <a:pPr defTabSz="950464">
              <a:spcAft>
                <a:spcPts val="346"/>
              </a:spcAft>
            </a:pPr>
            <a:r>
              <a:rPr lang="en-US" dirty="0"/>
              <a:t>Do they know where the conversation is taking place? </a:t>
            </a:r>
          </a:p>
          <a:p>
            <a:pPr defTabSz="950464">
              <a:spcAft>
                <a:spcPts val="346"/>
              </a:spcAft>
            </a:pPr>
            <a:r>
              <a:rPr lang="en-US" dirty="0"/>
              <a:t>Do they remember the overall conversation?</a:t>
            </a:r>
          </a:p>
          <a:p>
            <a:pPr defTabSz="950464">
              <a:spcAft>
                <a:spcPts val="346"/>
              </a:spcAft>
            </a:pPr>
            <a:endParaRPr lang="en-US" dirty="0"/>
          </a:p>
          <a:p>
            <a:pPr defTabSz="950464">
              <a:spcAft>
                <a:spcPts val="346"/>
              </a:spcAft>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54143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149</a:t>
            </a:fld>
            <a:endParaRPr lang="en-US" dirty="0"/>
          </a:p>
        </p:txBody>
      </p:sp>
    </p:spTree>
    <p:extLst>
      <p:ext uri="{BB962C8B-B14F-4D97-AF65-F5344CB8AC3E}">
        <p14:creationId xmlns:p14="http://schemas.microsoft.com/office/powerpoint/2010/main" val="308868514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bot project:  https://azure.microsoft.com/en-us/blog/bot-framework-made-better-with-azure/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150</a:t>
            </a:fld>
            <a:endParaRPr lang="en-US" dirty="0"/>
          </a:p>
        </p:txBody>
      </p:sp>
    </p:spTree>
    <p:extLst>
      <p:ext uri="{BB962C8B-B14F-4D97-AF65-F5344CB8AC3E}">
        <p14:creationId xmlns:p14="http://schemas.microsoft.com/office/powerpoint/2010/main" val="11821207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151</a:t>
            </a:fld>
            <a:endParaRPr lang="en-US" dirty="0"/>
          </a:p>
        </p:txBody>
      </p:sp>
    </p:spTree>
    <p:extLst>
      <p:ext uri="{BB962C8B-B14F-4D97-AF65-F5344CB8AC3E}">
        <p14:creationId xmlns:p14="http://schemas.microsoft.com/office/powerpoint/2010/main" val="27363526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focus on the easy: Narrow down scenarios to tangible things,</a:t>
            </a:r>
            <a:r>
              <a:rPr lang="en-US" baseline="0" dirty="0"/>
              <a:t> often repetitive tasks</a:t>
            </a:r>
            <a:r>
              <a:rPr lang="en-US" dirty="0"/>
              <a:t>. </a:t>
            </a:r>
          </a:p>
          <a:p>
            <a:endParaRPr lang="en-US" dirty="0"/>
          </a:p>
          <a:p>
            <a:r>
              <a:rPr lang="en-US" dirty="0"/>
              <a:t>If you can see an app doing it, then you can see a bot doing it, too.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152</a:t>
            </a:fld>
            <a:endParaRPr lang="en-US" dirty="0"/>
          </a:p>
        </p:txBody>
      </p:sp>
    </p:spTree>
    <p:extLst>
      <p:ext uri="{BB962C8B-B14F-4D97-AF65-F5344CB8AC3E}">
        <p14:creationId xmlns:p14="http://schemas.microsoft.com/office/powerpoint/2010/main" val="260218526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153</a:t>
            </a:fld>
            <a:endParaRPr lang="en-US" dirty="0"/>
          </a:p>
        </p:txBody>
      </p:sp>
    </p:spTree>
    <p:extLst>
      <p:ext uri="{BB962C8B-B14F-4D97-AF65-F5344CB8AC3E}">
        <p14:creationId xmlns:p14="http://schemas.microsoft.com/office/powerpoint/2010/main" val="38178855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154</a:t>
            </a:fld>
            <a:endParaRPr lang="en-US" dirty="0"/>
          </a:p>
        </p:txBody>
      </p:sp>
    </p:spTree>
    <p:extLst>
      <p:ext uri="{BB962C8B-B14F-4D97-AF65-F5344CB8AC3E}">
        <p14:creationId xmlns:p14="http://schemas.microsoft.com/office/powerpoint/2010/main" val="28138552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155</a:t>
            </a:fld>
            <a:endParaRPr lang="en-US" dirty="0"/>
          </a:p>
        </p:txBody>
      </p:sp>
    </p:spTree>
    <p:extLst>
      <p:ext uri="{BB962C8B-B14F-4D97-AF65-F5344CB8AC3E}">
        <p14:creationId xmlns:p14="http://schemas.microsoft.com/office/powerpoint/2010/main" val="213667833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156</a:t>
            </a:fld>
            <a:endParaRPr lang="en-US" dirty="0"/>
          </a:p>
        </p:txBody>
      </p:sp>
    </p:spTree>
    <p:extLst>
      <p:ext uri="{BB962C8B-B14F-4D97-AF65-F5344CB8AC3E}">
        <p14:creationId xmlns:p14="http://schemas.microsoft.com/office/powerpoint/2010/main" val="2521941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Start by asking what problem are we trying to solve. Refine until it looks like a tangible problem and not “magic”</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Ask how a bot will be a better experience. User experience is EVERYTHING</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Avoid too much natural language. Careful with unrealistic expectations. Natural language recognition is limited. Menus work great. Commands work great. Buttons, etc. </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You can only analyze and improve your bot if you’re collecting metrics for it</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Iterate, improve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164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https://docs.botframework.com/en-us/directory/best-practices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may have been in your mind before</a:t>
            </a:r>
            <a:r>
              <a:rPr lang="en-US" baseline="0" dirty="0"/>
              <a:t> this tutorial. </a:t>
            </a:r>
            <a:r>
              <a:rPr lang="en-US" dirty="0"/>
              <a:t>Ethical and societal considerations as well in an article by Satya Nadella: https://www.linkedin.com/pulse/partnership-future-how-humans-ai-can-work-together-solve-nadella</a:t>
            </a:r>
            <a:r>
              <a:rPr lang="en-US" baseline="0" dirty="0"/>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8186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mean?</a:t>
            </a:r>
          </a:p>
          <a:p>
            <a:endParaRPr lang="en-US" dirty="0"/>
          </a:p>
          <a:p>
            <a:r>
              <a:rPr lang="en-US" dirty="0"/>
              <a:t>Credit for</a:t>
            </a:r>
            <a:r>
              <a:rPr lang="en-US" baseline="0" dirty="0"/>
              <a:t> paraphrased quotes</a:t>
            </a:r>
            <a:r>
              <a:rPr lang="en-US" dirty="0"/>
              <a:t> Manoj </a:t>
            </a:r>
            <a:r>
              <a:rPr lang="en-US" dirty="0" err="1"/>
              <a:t>Saxena</a:t>
            </a:r>
            <a:r>
              <a:rPr lang="en-US" dirty="0"/>
              <a:t>:  https://www.fastcodesign.com/3068005/whats-still-missing-from-the-ai-revolution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56381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1844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617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Bot Builder is itself a framework for building conversational applications (“Bots”).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Builder SDK is </a:t>
            </a:r>
            <a:r>
              <a:rPr lang="en-US" sz="900" b="0" i="0" u="none" strike="noStrike" kern="1200" dirty="0">
                <a:solidFill>
                  <a:schemeClr val="tx1"/>
                </a:solidFill>
                <a:effectLst/>
                <a:latin typeface="Segoe UI Light" pitchFamily="34" charset="0"/>
                <a:ea typeface="+mn-ea"/>
                <a:cs typeface="+mn-cs"/>
                <a:hlinkClick r:id="rId3"/>
              </a:rPr>
              <a:t>an open source SDK hosted on GitHub</a:t>
            </a:r>
            <a:r>
              <a:rPr lang="en-US" sz="900" b="0" i="0" kern="1200" dirty="0">
                <a:solidFill>
                  <a:schemeClr val="tx1"/>
                </a:solidFill>
                <a:effectLst/>
                <a:latin typeface="Segoe UI Light" pitchFamily="34" charset="0"/>
                <a:ea typeface="+mn-ea"/>
                <a:cs typeface="+mn-cs"/>
              </a:rPr>
              <a:t> that provides everything you need to build great dialogs within your Node.js-, .NET- or REST API-based bot.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Framework Developer Portal lets you connect your bot(s) seamlessly text/</a:t>
            </a:r>
            <a:r>
              <a:rPr lang="en-US" sz="900" b="0" i="0" kern="1200" dirty="0" err="1">
                <a:solidFill>
                  <a:schemeClr val="tx1"/>
                </a:solidFill>
                <a:effectLst/>
                <a:latin typeface="Segoe UI Light" pitchFamily="34" charset="0"/>
                <a:ea typeface="+mn-ea"/>
                <a:cs typeface="+mn-cs"/>
              </a:rPr>
              <a:t>sms</a:t>
            </a:r>
            <a:r>
              <a:rPr lang="en-US" sz="900" b="0" i="0" kern="1200" dirty="0">
                <a:solidFill>
                  <a:schemeClr val="tx1"/>
                </a:solidFill>
                <a:effectLst/>
                <a:latin typeface="Segoe UI Light" pitchFamily="34" charset="0"/>
                <a:ea typeface="+mn-ea"/>
                <a:cs typeface="+mn-cs"/>
              </a:rPr>
              <a:t> to Skype, Slack, Facebook Messenger, </a:t>
            </a:r>
            <a:r>
              <a:rPr lang="en-US" sz="900" b="0" i="0" kern="1200" dirty="0" err="1">
                <a:solidFill>
                  <a:schemeClr val="tx1"/>
                </a:solidFill>
                <a:effectLst/>
                <a:latin typeface="Segoe UI Light" pitchFamily="34" charset="0"/>
                <a:ea typeface="+mn-ea"/>
                <a:cs typeface="+mn-cs"/>
              </a:rPr>
              <a:t>Kik</a:t>
            </a:r>
            <a:r>
              <a:rPr lang="en-US" sz="900" b="0" i="0" kern="1200" dirty="0">
                <a:solidFill>
                  <a:schemeClr val="tx1"/>
                </a:solidFill>
                <a:effectLst/>
                <a:latin typeface="Segoe UI Light" pitchFamily="34" charset="0"/>
                <a:ea typeface="+mn-ea"/>
                <a:cs typeface="+mn-cs"/>
              </a:rPr>
              <a:t>, Office 365 mail and other popular services. Register, configure and publish.</a:t>
            </a:r>
          </a:p>
          <a:p>
            <a:endParaRPr lang="en-US" dirty="0"/>
          </a:p>
          <a:p>
            <a:r>
              <a:rPr lang="en-US" sz="900" b="0" i="0" kern="1200" dirty="0">
                <a:solidFill>
                  <a:schemeClr val="tx1"/>
                </a:solidFill>
                <a:effectLst/>
                <a:latin typeface="Segoe UI Light" pitchFamily="34" charset="0"/>
                <a:ea typeface="+mn-ea"/>
                <a:cs typeface="+mn-cs"/>
              </a:rPr>
              <a:t>The Bot Directory is a public directory of all reviewed bots registered through the Developer Portal.</a:t>
            </a:r>
            <a:endParaRPr lang="en-US" dirty="0"/>
          </a:p>
          <a:p>
            <a:endParaRPr lang="en-US" dirty="0"/>
          </a:p>
          <a:p>
            <a:r>
              <a:rPr lang="en-US" dirty="0"/>
              <a:t>NB: Bot</a:t>
            </a:r>
            <a:r>
              <a:rPr lang="en-US" baseline="0" dirty="0"/>
              <a:t> builder and bot connector SDK now one in V3 of framework: </a:t>
            </a:r>
            <a:r>
              <a:rPr lang="en-US" dirty="0"/>
              <a:t>http://docs.botframework.com/en-us/support/upgrade-to-v3/#botbuilder-and-connector-are-now-one-sdk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8644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link contains</a:t>
            </a:r>
            <a:r>
              <a:rPr lang="en-US" baseline="0" dirty="0"/>
              <a:t> additional resources on the bot framework and related topics.  mailto: </a:t>
            </a:r>
            <a:r>
              <a:rPr lang="en-US" baseline="0" dirty="0" err="1"/>
              <a:t>michhar</a:t>
            </a:r>
            <a:r>
              <a:rPr lang="en-US" baseline="0" dirty="0"/>
              <a:t>&lt;at&gt;microsoft.com for questions/comments.  Show sites</a:t>
            </a:r>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0740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page:</a:t>
            </a:r>
            <a:r>
              <a:rPr lang="en-US" baseline="0" dirty="0"/>
              <a:t>  </a:t>
            </a:r>
            <a:r>
              <a:rPr lang="en-US" dirty="0"/>
              <a:t>https://botframework.com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5498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798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SDKs infographic:</a:t>
            </a:r>
            <a:r>
              <a:rPr lang="en-US" baseline="0" dirty="0"/>
              <a:t> http://docs.botframework.com/en-us/images/faq-overview/bot_builder_sdk_july.png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2073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part of the Bot Builder SDK</a:t>
            </a:r>
          </a:p>
          <a:p>
            <a:r>
              <a:rPr lang="en-US" dirty="0"/>
              <a:t>http://docs.botframework.com/en-us/csharp/builder/sdkreference/gettingstarted.html#channels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0146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Expose a Microsoft Bot Framework-compatible API on the Internet, then the Bot Framework Connector service will forward messages from your Bot to a user, and will send user messages back to your Bot.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3648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 on the developer portal by clicking the ‘Register a bot’ link: https://dev.botframework.com/bots/new </a:t>
            </a:r>
          </a:p>
          <a:p>
            <a:endParaRPr lang="en-US" dirty="0"/>
          </a:p>
          <a:p>
            <a:r>
              <a:rPr lang="en-US" dirty="0"/>
              <a:t>Name:</a:t>
            </a:r>
            <a:r>
              <a:rPr lang="en-US" baseline="0" dirty="0"/>
              <a:t>  </a:t>
            </a:r>
            <a:r>
              <a:rPr lang="en-US" baseline="0" dirty="0" err="1"/>
              <a:t>TemplateBot</a:t>
            </a:r>
            <a:endParaRPr lang="en-US" baseline="0" dirty="0"/>
          </a:p>
          <a:p>
            <a:r>
              <a:rPr lang="en-US" baseline="0" dirty="0"/>
              <a:t>Bot Handle: </a:t>
            </a:r>
            <a:r>
              <a:rPr lang="en-US" baseline="0" dirty="0" err="1"/>
              <a:t>templatebot</a:t>
            </a:r>
            <a:r>
              <a:rPr lang="en-US" baseline="0" dirty="0"/>
              <a:t> (for referencing in Bot Directory and name for bot on web chat, NOT the app’s URL used as endpoint)</a:t>
            </a:r>
          </a:p>
          <a:p>
            <a:r>
              <a:rPr lang="en-US" dirty="0"/>
              <a:t>Also, add a description here</a:t>
            </a:r>
          </a:p>
          <a:p>
            <a:endParaRPr lang="en-US" dirty="0"/>
          </a:p>
          <a:p>
            <a:r>
              <a:rPr lang="en-US" dirty="0"/>
              <a:t>Configuration</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Remember the URL endpoint from deploying endpoint</a:t>
            </a:r>
            <a:r>
              <a:rPr lang="en-US" baseline="0" dirty="0"/>
              <a:t> step</a:t>
            </a:r>
            <a:r>
              <a:rPr lang="en-US" dirty="0"/>
              <a:t>.</a:t>
            </a:r>
            <a:r>
              <a:rPr lang="en-US" baseline="0" dirty="0"/>
              <a:t>  Should be something like:  “</a:t>
            </a:r>
            <a:r>
              <a:rPr lang="en-US" sz="900" kern="1200" dirty="0">
                <a:solidFill>
                  <a:schemeClr val="tx1"/>
                </a:solidFill>
                <a:effectLst/>
                <a:latin typeface="Segoe UI Light" pitchFamily="34" charset="0"/>
                <a:ea typeface="+mn-ea"/>
                <a:cs typeface="+mn-cs"/>
              </a:rPr>
              <a:t>https://</a:t>
            </a:r>
            <a:r>
              <a:rPr lang="en-US" sz="900" i="1" kern="1200" dirty="0">
                <a:solidFill>
                  <a:schemeClr val="tx1"/>
                </a:solidFill>
                <a:effectLst/>
                <a:latin typeface="Segoe UI Light" pitchFamily="34" charset="0"/>
                <a:ea typeface="+mn-ea"/>
                <a:cs typeface="+mn-cs"/>
              </a:rPr>
              <a:t>botwebappname.azurewebsites.net</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api</a:t>
            </a:r>
            <a:r>
              <a:rPr lang="en-US" sz="900" kern="1200" dirty="0">
                <a:solidFill>
                  <a:schemeClr val="tx1"/>
                </a:solidFill>
                <a:effectLst/>
                <a:latin typeface="Segoe UI Light" pitchFamily="34" charset="0"/>
                <a:ea typeface="+mn-ea"/>
                <a:cs typeface="+mn-cs"/>
              </a:rPr>
              <a:t>/messages</a:t>
            </a:r>
            <a:r>
              <a:rPr lang="en-US" baseline="0" dirty="0"/>
              <a: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You’ll go</a:t>
            </a:r>
            <a:r>
              <a:rPr lang="en-US" baseline="0" dirty="0"/>
              <a:t> through the “Generate App ID and password” wizard, then return to the registration page.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Go back and edit this profile anytime</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0276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data – globally available for</a:t>
            </a:r>
            <a:r>
              <a:rPr lang="en-US" baseline="0" dirty="0"/>
              <a:t> user across all conversations</a:t>
            </a:r>
            <a:endParaRPr lang="en-US" dirty="0"/>
          </a:p>
          <a:p>
            <a:endParaRPr lang="en-US" dirty="0"/>
          </a:p>
          <a:p>
            <a:r>
              <a:rPr lang="en-US" dirty="0"/>
              <a:t>conversation data – stores globally for a single conversation (many</a:t>
            </a:r>
            <a:r>
              <a:rPr lang="en-US" baseline="0" dirty="0"/>
              <a:t> users could be involved)</a:t>
            </a:r>
            <a:endParaRPr lang="en-US" dirty="0"/>
          </a:p>
          <a:p>
            <a:endParaRPr lang="en-US" dirty="0"/>
          </a:p>
          <a:p>
            <a:r>
              <a:rPr lang="en-US" dirty="0"/>
              <a:t>User-conversation data – stores</a:t>
            </a:r>
            <a:r>
              <a:rPr lang="en-US" baseline="0" dirty="0"/>
              <a:t> globally conversation data for a user (But private to just that user)</a:t>
            </a:r>
            <a:endParaRPr lang="en-US" dirty="0"/>
          </a:p>
          <a:p>
            <a:endParaRPr lang="en-US" dirty="0"/>
          </a:p>
          <a:p>
            <a:r>
              <a:rPr lang="en-US" dirty="0"/>
              <a:t>Dialog data as well – persists for a single dialog (helpful</a:t>
            </a:r>
            <a:r>
              <a:rPr lang="en-US" baseline="0" dirty="0"/>
              <a:t> for temp data in a waterfall set of steps)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726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r>
              <a:rPr lang="en-US" sz="3600" dirty="0">
                <a:latin typeface="Segoe UI Light" panose="020B0502040204020203" pitchFamily="34" charset="0"/>
                <a:cs typeface="Segoe UI Light" panose="020B0502040204020203" pitchFamily="34" charset="0"/>
              </a:rPr>
              <a:t>Bots must be submitted for review and approved in order to appear in the directory</a:t>
            </a:r>
          </a:p>
          <a:p>
            <a:pPr marL="109306" lvl="1" indent="0">
              <a:buNone/>
            </a:pPr>
            <a:r>
              <a:rPr lang="en-US" sz="3600" dirty="0">
                <a:latin typeface="Segoe UI Light" panose="020B0502040204020203" pitchFamily="34" charset="0"/>
                <a:cs typeface="Segoe UI Light" panose="020B0502040204020203" pitchFamily="34" charset="0"/>
              </a:rPr>
              <a:t>As of Nov. 17, 2016 there are 94 bots in the directory from MS and other companies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741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For developers</a:t>
            </a:r>
          </a:p>
          <a:p>
            <a:r>
              <a:rPr lang="en-US" dirty="0"/>
              <a:t>Bots are more capable because of supporting services i.e.</a:t>
            </a:r>
            <a:r>
              <a:rPr lang="en-US" baseline="0" dirty="0"/>
              <a:t> MS Cognitive Services and BF State Service</a:t>
            </a:r>
          </a:p>
          <a:p>
            <a:r>
              <a:rPr lang="en-US" dirty="0"/>
              <a:t>Bring your own bot or build your own bot with the Bot Builder SDKs</a:t>
            </a:r>
          </a:p>
          <a:p>
            <a:r>
              <a:rPr lang="en-US" dirty="0"/>
              <a:t>With SDKs and sample code</a:t>
            </a:r>
            <a:r>
              <a:rPr lang="en-US" baseline="0" dirty="0"/>
              <a:t> on </a:t>
            </a:r>
            <a:r>
              <a:rPr lang="en-US" baseline="0" dirty="0" err="1"/>
              <a:t>github</a:t>
            </a:r>
            <a:endParaRPr lang="en-US" baseline="0" dirty="0"/>
          </a:p>
          <a:p>
            <a:r>
              <a:rPr lang="en-US" baseline="0" dirty="0"/>
              <a:t>Smooth cloud deployment and integration</a:t>
            </a:r>
          </a:p>
          <a:p>
            <a:r>
              <a:rPr lang="en-US" baseline="0" dirty="0"/>
              <a:t>Big community (open source community, issues, </a:t>
            </a:r>
            <a:r>
              <a:rPr lang="en-US" baseline="0" dirty="0" err="1"/>
              <a:t>gitters</a:t>
            </a:r>
            <a:r>
              <a:rPr lang="en-US" baseline="0" dirty="0"/>
              <a:t>, </a:t>
            </a:r>
            <a:r>
              <a:rPr lang="en-US" baseline="0" dirty="0" err="1"/>
              <a:t>stackoverflow</a:t>
            </a:r>
            <a:r>
              <a:rPr lang="en-US" baseline="0" dirty="0"/>
              <a:t> – active and responsive)</a:t>
            </a:r>
            <a:endParaRPr lang="en-US" dirty="0"/>
          </a:p>
          <a:p>
            <a:r>
              <a:rPr lang="en-US" u="sng" dirty="0"/>
              <a:t>For end users</a:t>
            </a:r>
          </a:p>
          <a:p>
            <a:r>
              <a:rPr lang="en-US" dirty="0"/>
              <a:t>Users can choose from a variety of conversation channels</a:t>
            </a:r>
          </a:p>
          <a:p>
            <a:r>
              <a:rPr lang="en-US" dirty="0"/>
              <a:t>Users have trust and control of their data – encrypted and accessible anytime</a:t>
            </a:r>
          </a:p>
          <a:p>
            <a:r>
              <a:rPr lang="en-US" dirty="0"/>
              <a:t>Frictionless</a:t>
            </a:r>
            <a:r>
              <a:rPr lang="en-US" baseline="0" dirty="0"/>
              <a:t> fun or at least makes something much easier</a:t>
            </a:r>
            <a:endParaRPr lang="en-US" dirty="0"/>
          </a:p>
          <a:p>
            <a:r>
              <a:rPr lang="en-US" u="sng" dirty="0"/>
              <a:t>For businesses</a:t>
            </a:r>
          </a:p>
          <a:p>
            <a:r>
              <a:rPr lang="en-US" dirty="0"/>
              <a:t>Broad access to their customers where they already are conversing</a:t>
            </a:r>
            <a:r>
              <a:rPr lang="en-US" baseline="0" dirty="0"/>
              <a:t> giving them </a:t>
            </a:r>
            <a:r>
              <a:rPr lang="en-US" dirty="0"/>
              <a:t>new experiences</a:t>
            </a:r>
          </a:p>
          <a:p>
            <a:r>
              <a:rPr lang="en-US" dirty="0"/>
              <a:t>Reduced cost of development – just faster with SDKs and </a:t>
            </a:r>
            <a:r>
              <a:rPr lang="en-US" dirty="0" err="1"/>
              <a:t>builtin</a:t>
            </a:r>
            <a:r>
              <a:rPr lang="en-US" dirty="0"/>
              <a:t> functionality like dialog handling and language</a:t>
            </a:r>
            <a:r>
              <a:rPr lang="en-US" baseline="0" dirty="0"/>
              <a:t> understanding</a:t>
            </a:r>
            <a:endParaRPr lang="en-US" dirty="0"/>
          </a:p>
          <a:p>
            <a:r>
              <a:rPr lang="en-US" dirty="0"/>
              <a:t>High quality bots (big</a:t>
            </a:r>
            <a:r>
              <a:rPr lang="en-US" baseline="0" dirty="0"/>
              <a:t> support and dev community)</a:t>
            </a:r>
            <a:r>
              <a:rPr lang="en-US" dirty="0"/>
              <a:t> as</a:t>
            </a:r>
            <a:r>
              <a:rPr lang="en-US" baseline="0" dirty="0"/>
              <a:t> well as,</a:t>
            </a:r>
            <a:r>
              <a:rPr lang="en-US" dirty="0"/>
              <a:t> bots are reviewed</a:t>
            </a:r>
            <a:r>
              <a:rPr lang="en-US" baseline="0" dirty="0"/>
              <a:t> after publishing and surfaced on Bot Directory</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8741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95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links in this deck are</a:t>
            </a:r>
            <a:r>
              <a:rPr lang="en-US" baseline="0" dirty="0"/>
              <a:t> broken please let us know (mailto: </a:t>
            </a:r>
            <a:r>
              <a:rPr lang="en-US" baseline="0" dirty="0" err="1"/>
              <a:t>michhar</a:t>
            </a:r>
            <a:r>
              <a:rPr lang="en-US" baseline="0" dirty="0"/>
              <a:t>&lt;at&gt;Microsoft.com).  Thanks in advance and enjoy learning about bots and the Microsoft Bot Framework.</a:t>
            </a:r>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8781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4689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3095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a:t>
            </a:r>
            <a:r>
              <a:rPr lang="en-US" baseline="0" dirty="0"/>
              <a:t> the most time will be spent </a:t>
            </a:r>
            <a:r>
              <a:rPr lang="en-US" sz="900" b="0" i="0" kern="1200" dirty="0">
                <a:solidFill>
                  <a:schemeClr val="tx1"/>
                </a:solidFill>
                <a:effectLst/>
                <a:latin typeface="Segoe UI Light" pitchFamily="34" charset="0"/>
                <a:ea typeface="+mn-ea"/>
                <a:cs typeface="+mn-cs"/>
              </a:rPr>
              <a:t>configuring your credentials as a developer on the target service, registering your app, and getting a set of </a:t>
            </a:r>
            <a:r>
              <a:rPr lang="en-US" sz="900" b="0" i="0" kern="1200" dirty="0" err="1">
                <a:solidFill>
                  <a:schemeClr val="tx1"/>
                </a:solidFill>
                <a:effectLst/>
                <a:latin typeface="Segoe UI Light" pitchFamily="34" charset="0"/>
                <a:ea typeface="+mn-ea"/>
                <a:cs typeface="+mn-cs"/>
              </a:rPr>
              <a:t>Oauth</a:t>
            </a:r>
            <a:r>
              <a:rPr lang="en-US" sz="900" b="0" i="0" kern="1200" dirty="0">
                <a:solidFill>
                  <a:schemeClr val="tx1"/>
                </a:solidFill>
                <a:effectLst/>
                <a:latin typeface="Segoe UI Light" pitchFamily="34" charset="0"/>
                <a:ea typeface="+mn-ea"/>
                <a:cs typeface="+mn-cs"/>
              </a:rPr>
              <a:t> keys that Microsoft Bot Framework can use on your behalf</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31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4556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some tech stuff and code!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1742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53494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a:t>
            </a:r>
            <a:r>
              <a:rPr lang="en-US" baseline="0" dirty="0"/>
              <a:t> purpose:</a:t>
            </a:r>
          </a:p>
          <a:p>
            <a:r>
              <a:rPr lang="en-US" dirty="0"/>
              <a:t>Send requests and receive responses to/from your bot endpoint on localhost</a:t>
            </a:r>
          </a:p>
          <a:p>
            <a:r>
              <a:rPr lang="en-US" dirty="0"/>
              <a:t>Inspect the </a:t>
            </a:r>
            <a:r>
              <a:rPr lang="en-US" dirty="0" err="1"/>
              <a:t>Json</a:t>
            </a:r>
            <a:r>
              <a:rPr lang="en-US" dirty="0"/>
              <a:t> response</a:t>
            </a:r>
          </a:p>
          <a:p>
            <a:r>
              <a:rPr lang="en-US" dirty="0"/>
              <a:t>Emulate a specific user and/or conversation</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5687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set up after the Cognitive Services</a:t>
            </a:r>
            <a:r>
              <a:rPr lang="en-US" baseline="0" dirty="0"/>
              <a:t> Overview</a:t>
            </a:r>
            <a:endParaRPr lang="en-US" dirty="0"/>
          </a:p>
          <a:p>
            <a:r>
              <a:rPr lang="en-US" dirty="0"/>
              <a:t>https://docs.botframework.com/en-us/node/builder/guides/core-concepts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567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repository link and in</a:t>
            </a:r>
            <a:r>
              <a:rPr lang="en-US" baseline="0" dirty="0"/>
              <a:t> </a:t>
            </a:r>
            <a:r>
              <a:rPr lang="en-US" baseline="0" dirty="0" err="1"/>
              <a:t>Git</a:t>
            </a:r>
            <a:r>
              <a:rPr lang="en-US" baseline="0" dirty="0"/>
              <a:t> Bash type:  </a:t>
            </a:r>
            <a:r>
              <a:rPr lang="en-US" b="1" baseline="0" dirty="0" err="1">
                <a:latin typeface="Courier New" panose="02070309020205020404" pitchFamily="49" charset="0"/>
                <a:cs typeface="Courier New" panose="02070309020205020404" pitchFamily="49" charset="0"/>
              </a:rPr>
              <a:t>git</a:t>
            </a:r>
            <a:r>
              <a:rPr lang="en-US" b="1" baseline="0" dirty="0">
                <a:latin typeface="Courier New" panose="02070309020205020404" pitchFamily="49" charset="0"/>
                <a:cs typeface="Courier New" panose="02070309020205020404" pitchFamily="49" charset="0"/>
              </a:rPr>
              <a:t> clone &lt;http cloning link from page&gt;</a:t>
            </a:r>
            <a:endParaRPr lang="en-US" b="1" dirty="0">
              <a:latin typeface="Courier New" panose="02070309020205020404" pitchFamily="49" charset="0"/>
              <a:cs typeface="Courier New" panose="02070309020205020404" pitchFamily="49" charset="0"/>
            </a:endParaRPr>
          </a:p>
          <a:p>
            <a:endParaRPr lang="en-US" dirty="0"/>
          </a:p>
          <a:p>
            <a:r>
              <a:rPr lang="en-US" dirty="0"/>
              <a:t>https://github.com/Microsoft/BotBuilder-Samples</a:t>
            </a:r>
          </a:p>
          <a:p>
            <a:r>
              <a:rPr lang="en-US" dirty="0"/>
              <a:t>https://github.com/Microsoft/BotBuilder/tree/master/CSharp/Samples</a:t>
            </a:r>
          </a:p>
          <a:p>
            <a:r>
              <a:rPr lang="en-US" dirty="0"/>
              <a:t>https://github.com/Microsoft/BotBuilder/tree/master/Node/examples</a:t>
            </a:r>
          </a:p>
          <a:p>
            <a:r>
              <a:rPr lang="en-US" dirty="0"/>
              <a:t>https://github.com/Azure/bot-education/tree/master/Student-Resources/BOTs</a:t>
            </a:r>
          </a:p>
          <a:p>
            <a:r>
              <a:rPr lang="en-US" dirty="0"/>
              <a:t>https://github.com/MicrosoftDX/botFramework-proactiveMessages</a:t>
            </a:r>
          </a:p>
          <a:p>
            <a:endParaRPr lang="en-US" dirty="0"/>
          </a:p>
          <a:p>
            <a:r>
              <a:rPr lang="en-US" dirty="0"/>
              <a:t>And many more to be found</a:t>
            </a:r>
          </a:p>
          <a:p>
            <a:endParaRPr lang="en-US" dirty="0"/>
          </a:p>
          <a:p>
            <a:r>
              <a:rPr lang="en-US" dirty="0"/>
              <a:t>More out there…so many, can’t list…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8972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661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http://www.windowscentral.com/skype-introduces-new-bots-expedia-ups-and-more</a:t>
            </a:r>
          </a:p>
          <a:p>
            <a:r>
              <a:rPr lang="en-US" dirty="0"/>
              <a:t>http://www.travelpulse.com/news/travel-technology/expedia-to-use-skype-bot-to-book-and-manage-travel.html</a:t>
            </a:r>
          </a:p>
          <a:p>
            <a:r>
              <a:rPr lang="en-US" dirty="0"/>
              <a:t>https://blogs.windows.com/buildingapps/2016/12/13/cortana-skills-kit-cortana-devices-sdk-announcement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13715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00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Stubhub</a:t>
            </a:r>
            <a:r>
              <a:rPr lang="en-US" dirty="0"/>
              <a:t>: </a:t>
            </a:r>
            <a:r>
              <a:rPr lang="en-US" sz="900" b="0" i="0" kern="1200" dirty="0">
                <a:solidFill>
                  <a:schemeClr val="tx1"/>
                </a:solidFill>
                <a:effectLst/>
                <a:latin typeface="Segoe UI Light" pitchFamily="34" charset="0"/>
                <a:ea typeface="+mn-ea"/>
                <a:cs typeface="+mn-cs"/>
              </a:rPr>
              <a:t>Find tickets for shows, games and concerts with StubHub.</a:t>
            </a:r>
          </a:p>
          <a:p>
            <a:r>
              <a:rPr lang="en-US" sz="900" b="0" i="0" kern="1200" dirty="0">
                <a:solidFill>
                  <a:schemeClr val="tx1"/>
                </a:solidFill>
                <a:effectLst/>
                <a:latin typeface="Segoe UI Light" pitchFamily="34" charset="0"/>
                <a:ea typeface="+mn-ea"/>
                <a:cs typeface="+mn-cs"/>
              </a:rPr>
              <a:t>Computer vision API demo on this page:  https://www.microsoft.com/cognitive-services/en-us/computer-vision-api</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95456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Computer Vision API - Like CaptionBot.ai – a bot that reports back in human way the contents of an image</a:t>
            </a:r>
          </a:p>
          <a:p>
            <a:pPr marL="228600" indent="-228600">
              <a:buAutoNum type="arabicPeriod"/>
            </a:pPr>
            <a:r>
              <a:rPr lang="en-US" baseline="0" dirty="0"/>
              <a:t>Speech API - Authentication as a user speaks to the bot with a speaker verification profile or “voiceprint”</a:t>
            </a:r>
            <a:endParaRPr lang="en-US" dirty="0"/>
          </a:p>
          <a:p>
            <a:pPr marL="228600" indent="-228600">
              <a:buAutoNum type="arabicPeriod" startAt="3"/>
            </a:pPr>
            <a:r>
              <a:rPr lang="en-US" dirty="0"/>
              <a:t>LUIS API for analysis of queries</a:t>
            </a:r>
            <a:r>
              <a:rPr lang="en-US" baseline="0" dirty="0"/>
              <a:t> such </a:t>
            </a:r>
            <a:r>
              <a:rPr lang="en-US" dirty="0"/>
              <a:t>as “What is the weather in </a:t>
            </a:r>
            <a:r>
              <a:rPr lang="en-US" dirty="0" err="1"/>
              <a:t>Toyko</a:t>
            </a:r>
            <a:r>
              <a:rPr lang="en-US" baseline="0" dirty="0"/>
              <a:t> today?” using entities to parse out intent (what the user is asking for)</a:t>
            </a:r>
          </a:p>
          <a:p>
            <a:pPr marL="228600" indent="-228600">
              <a:buAutoNum type="arabicPeriod" startAt="3"/>
            </a:pPr>
            <a:r>
              <a:rPr lang="en-US" baseline="0" dirty="0"/>
              <a:t>Knowledge API.  Recommendations </a:t>
            </a:r>
            <a:r>
              <a:rPr lang="en-US" sz="900" dirty="0"/>
              <a:t>based on our knowledge and/or a user’s history.  </a:t>
            </a:r>
            <a:r>
              <a:rPr lang="en-US" baseline="0" dirty="0"/>
              <a:t>Also, could search through a graph or user-defined database to return relevant academic papers from a natural language query</a:t>
            </a:r>
          </a:p>
          <a:p>
            <a:pPr marL="228600" indent="-228600">
              <a:buAutoNum type="arabicPeriod" startAt="3"/>
            </a:pPr>
            <a:r>
              <a:rPr lang="en-US" baseline="0" dirty="0"/>
              <a:t>Bing Search API for autosuggest - Search also has other capabilities such as returning the latest trending news on a topic for example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0173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a:t>
            </a:r>
            <a:r>
              <a:rPr lang="en-US" baseline="0" dirty="0"/>
              <a:t> you build a bot or not for these?</a:t>
            </a:r>
            <a:endParaRPr lang="en-US" dirty="0"/>
          </a:p>
          <a:p>
            <a:endParaRPr lang="en-US" dirty="0"/>
          </a:p>
          <a:p>
            <a:r>
              <a:rPr lang="en-US" dirty="0"/>
              <a:t>Credit:  Post by Manoj </a:t>
            </a:r>
            <a:r>
              <a:rPr lang="en-US" dirty="0" err="1"/>
              <a:t>Saxena</a:t>
            </a:r>
            <a:r>
              <a:rPr lang="en-US" dirty="0"/>
              <a:t> at https://www.fastcodesign.com/3068005/whats-still-missing-from-the-ai-revolution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956064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Landing</a:t>
            </a:r>
            <a:r>
              <a:rPr lang="en-US" baseline="0" dirty="0"/>
              <a:t> page for the bot framework</a:t>
            </a:r>
            <a:r>
              <a:rPr lang="en-US" dirty="0"/>
              <a:t>:</a:t>
            </a:r>
            <a:r>
              <a:rPr lang="en-US" baseline="0" dirty="0"/>
              <a:t> https://botframework.com </a:t>
            </a:r>
          </a:p>
          <a:p>
            <a:r>
              <a:rPr lang="en-US" baseline="0" dirty="0"/>
              <a:t>Excellent Documentation:  </a:t>
            </a:r>
            <a:r>
              <a:rPr lang="en-US" dirty="0"/>
              <a:t>https://docs.botframework.com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545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instructions for c</a:t>
            </a:r>
            <a:r>
              <a:rPr lang="en-US" dirty="0"/>
              <a:t>reating</a:t>
            </a:r>
            <a:r>
              <a:rPr lang="en-US" baseline="0" dirty="0"/>
              <a:t> your first bot with Azure Bot Service:  https://docs.botframework.com/en-us/azure-bots/build/first-bot/#navtitle</a:t>
            </a:r>
          </a:p>
          <a:p>
            <a:endParaRPr lang="en-US" baseline="0" dirty="0"/>
          </a:p>
          <a:p>
            <a:r>
              <a:rPr lang="en-US" baseline="0" dirty="0"/>
              <a:t>This is very easy, but has many limitations.</a:t>
            </a:r>
          </a:p>
          <a:p>
            <a:r>
              <a:rPr lang="en-US" baseline="0" dirty="0"/>
              <a:t>However, you can download the code for this Bot and create a more advanced solution (recommended)</a:t>
            </a:r>
          </a:p>
          <a:p>
            <a:endParaRPr lang="en-US" baseline="0" dirty="0"/>
          </a:p>
          <a:p>
            <a:r>
              <a:rPr lang="en-US" baseline="0" dirty="0"/>
              <a:t>Done through the Azure Portal</a:t>
            </a:r>
          </a:p>
          <a:p>
            <a:r>
              <a:rPr lang="en-US" baseline="0" dirty="0"/>
              <a:t>Options as of now for templates are:</a:t>
            </a:r>
          </a:p>
          <a:p>
            <a:pPr marL="171450" indent="-171450">
              <a:buFontTx/>
              <a:buChar char="-"/>
            </a:pPr>
            <a:r>
              <a:rPr lang="en-US" baseline="0" dirty="0"/>
              <a:t>Basic</a:t>
            </a:r>
          </a:p>
          <a:p>
            <a:pPr marL="171450" indent="-171450">
              <a:buFontTx/>
              <a:buChar char="-"/>
            </a:pPr>
            <a:r>
              <a:rPr lang="en-US" baseline="0" dirty="0"/>
              <a:t>Form</a:t>
            </a:r>
          </a:p>
          <a:p>
            <a:pPr marL="171450" indent="-171450">
              <a:buFontTx/>
              <a:buChar char="-"/>
            </a:pPr>
            <a:r>
              <a:rPr lang="en-US" baseline="0" dirty="0"/>
              <a:t>Proactive</a:t>
            </a:r>
          </a:p>
          <a:p>
            <a:pPr marL="171450" indent="-171450">
              <a:buFontTx/>
              <a:buChar char="-"/>
            </a:pPr>
            <a:r>
              <a:rPr lang="en-US" baseline="0" dirty="0"/>
              <a:t>Language understanding</a:t>
            </a:r>
          </a:p>
          <a:p>
            <a:pPr marL="171450" indent="-171450">
              <a:buFontTx/>
              <a:buChar char="-"/>
            </a:pPr>
            <a:r>
              <a:rPr lang="en-US" baseline="0" dirty="0" err="1"/>
              <a:t>QnA</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8686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QnA</a:t>
            </a:r>
            <a:r>
              <a:rPr lang="en-US" dirty="0"/>
              <a:t> bot guide (can choose</a:t>
            </a:r>
            <a:r>
              <a:rPr lang="en-US" baseline="0" dirty="0"/>
              <a:t> the SDK here): https://docs.botframework.com/en-us/azure-bot-service/templates/qnamaker/#navtitle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85152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Caveat – some chaining of cognitive services may have to be done, however ones like LUIS and </a:t>
            </a:r>
            <a:r>
              <a:rPr lang="en-US" dirty="0" err="1"/>
              <a:t>QnA</a:t>
            </a:r>
            <a:r>
              <a:rPr lang="en-US" baseline="0" dirty="0"/>
              <a:t> maker are easy to integrate as they have similar mechanisms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378567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Ethical and societal considerations taken directly from an article by Satya Nadella: https://www.linkedin.com/pulse/partnership-future-how-humans-ai-can-work-together-solve-nadella</a:t>
            </a:r>
            <a:r>
              <a:rPr lang="en-US" baseline="0" dirty="0"/>
              <a:t> </a:t>
            </a:r>
          </a:p>
          <a:p>
            <a:pPr defTabSz="950464">
              <a:spcAft>
                <a:spcPts val="346"/>
              </a:spcAf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9748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https://docs.botframework.com/en-us/support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225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6/7/17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2132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8037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Instructions</a:t>
            </a:r>
            <a:r>
              <a:rPr lang="en-US" u="sng" baseline="0" dirty="0"/>
              <a:t> (lab links also in the wiki under the Agenda for the Syllabus)</a:t>
            </a:r>
            <a:endParaRPr lang="en-US" u="sng" dirty="0"/>
          </a:p>
          <a:p>
            <a:r>
              <a:rPr lang="en-US" dirty="0"/>
              <a:t>https://github.com/Azure/bot-education/blob/master/Student-Resources/Labs/Node/Lab1_SetupCheck.md</a:t>
            </a:r>
          </a:p>
          <a:p>
            <a:endParaRPr lang="en-US" baseline="0"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6434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2346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878530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concepts:</a:t>
            </a:r>
            <a:r>
              <a:rPr lang="en-US" baseline="0" dirty="0"/>
              <a:t>  https://docs.botframework.com/en-us/node/builder/guides/core-concepts/#navtitle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82299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5572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a:t>
            </a:r>
          </a:p>
          <a:p>
            <a:r>
              <a:rPr lang="en-US" dirty="0"/>
              <a:t>The developer writes their bot code, leveraging the BF libraries in the SDKs</a:t>
            </a:r>
            <a:r>
              <a:rPr lang="en-US" baseline="0" dirty="0"/>
              <a:t> </a:t>
            </a:r>
            <a:r>
              <a:rPr lang="en-US" dirty="0"/>
              <a:t>and</a:t>
            </a:r>
            <a:r>
              <a:rPr lang="en-US" baseline="0" dirty="0"/>
              <a:t> APIs available</a:t>
            </a:r>
            <a:endParaRPr lang="en-US" dirty="0"/>
          </a:p>
          <a:p>
            <a:r>
              <a:rPr lang="en-US" dirty="0"/>
              <a:t>Create </a:t>
            </a:r>
            <a:r>
              <a:rPr lang="en-US" baseline="0" dirty="0"/>
              <a:t>an endpoint for the bot to talk to in the cloud</a:t>
            </a:r>
          </a:p>
          <a:p>
            <a:r>
              <a:rPr lang="en-US" baseline="0" dirty="0"/>
              <a:t>Connect to the Bot Framework service (Connector and State services)</a:t>
            </a:r>
          </a:p>
          <a:p>
            <a:r>
              <a:rPr lang="en-US" baseline="0" dirty="0"/>
              <a:t>Pass user and conversation data between channel and Framework (data store in the state service, managed by the BF)</a:t>
            </a:r>
          </a:p>
          <a:p>
            <a:r>
              <a:rPr lang="en-US" baseline="0" dirty="0"/>
              <a:t>The user interacts with the bot on a channel of their choosing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5467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005643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279287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smtClean="0"/>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809713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6/7/17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957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  The code is also at:  https://github.com/Azure/bot-education/blob/master/Student-Resources/BOTs/Node/bot-playground/server.js</a:t>
            </a:r>
            <a:endParaRPr lang="en-US" dirty="0"/>
          </a:p>
          <a:p>
            <a:endParaRPr lang="en-US" dirty="0"/>
          </a:p>
          <a:p>
            <a:endParaRPr lang="en-US" dirty="0"/>
          </a:p>
          <a:p>
            <a:r>
              <a:rPr lang="en-US" dirty="0"/>
              <a:t>Note</a:t>
            </a:r>
            <a:r>
              <a:rPr lang="en-US" baseline="0" dirty="0"/>
              <a:t> on dialogs: </a:t>
            </a:r>
            <a:r>
              <a:rPr lang="en-US" sz="900" b="0" i="0" kern="1200" dirty="0">
                <a:solidFill>
                  <a:schemeClr val="tx1"/>
                </a:solidFill>
                <a:effectLst/>
                <a:latin typeface="Segoe UI Light" pitchFamily="34" charset="0"/>
                <a:ea typeface="+mn-ea"/>
                <a:cs typeface="+mn-cs"/>
              </a:rPr>
              <a:t>Bot Builder breaks conversational applications up into components called dialogs. If you think about building a conversational application in the way you’d think about building a web application, each dialog can be thought of as route within the conversational application.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From:  https://docs.botframework.com/en-us/node/builder/guides/core-concepts</a:t>
            </a:r>
            <a:endParaRPr lang="en-US" dirty="0"/>
          </a:p>
          <a:p>
            <a:endParaRPr lang="en-US" dirty="0"/>
          </a:p>
          <a:p>
            <a:r>
              <a:rPr lang="en-US" dirty="0" err="1"/>
              <a:t>UniversalBot</a:t>
            </a:r>
            <a:r>
              <a:rPr lang="en-US" baseline="0" dirty="0"/>
              <a:t> ( https://docs.botframework.com/en-us/node/builder/chat-reference/classes/_botbuilder_d_.universalbot )</a:t>
            </a:r>
          </a:p>
          <a:p>
            <a:pPr marL="171450" indent="-171450">
              <a:buFontTx/>
              <a:buChar char="-"/>
            </a:pPr>
            <a:r>
              <a:rPr lang="en-US" dirty="0"/>
              <a:t>has a lightweight connector model and includes </a:t>
            </a:r>
            <a:r>
              <a:rPr lang="en-US" dirty="0" err="1"/>
              <a:t>ChatConnector</a:t>
            </a:r>
            <a:r>
              <a:rPr lang="en-US" dirty="0"/>
              <a:t> and </a:t>
            </a:r>
            <a:r>
              <a:rPr lang="en-US" dirty="0" err="1"/>
              <a:t>ConsoleConnector</a:t>
            </a:r>
            <a:r>
              <a:rPr lang="en-US" dirty="0"/>
              <a:t> classes</a:t>
            </a:r>
          </a:p>
          <a:p>
            <a:pPr marL="171450" indent="-171450">
              <a:buFontTx/>
              <a:buChar char="-"/>
            </a:pPr>
            <a:r>
              <a:rPr lang="en-US" dirty="0"/>
              <a:t>your</a:t>
            </a:r>
            <a:r>
              <a:rPr lang="en-US" baseline="0" dirty="0"/>
              <a:t> bot can even utilize both the </a:t>
            </a:r>
            <a:r>
              <a:rPr lang="en-US" baseline="0" dirty="0" err="1"/>
              <a:t>ChatConnector</a:t>
            </a:r>
            <a:r>
              <a:rPr lang="en-US" baseline="0" dirty="0"/>
              <a:t> and </a:t>
            </a:r>
            <a:r>
              <a:rPr lang="en-US" baseline="0" dirty="0" err="1"/>
              <a:t>ConsoleConnector</a:t>
            </a:r>
            <a:r>
              <a:rPr lang="en-US" baseline="0" dirty="0"/>
              <a:t> and others at the same time if so desired</a:t>
            </a:r>
          </a:p>
          <a:p>
            <a:pPr marL="171450" indent="-171450">
              <a:buFontTx/>
              <a:buChar char="-"/>
            </a:pPr>
            <a:r>
              <a:rPr lang="en-US" baseline="0" dirty="0"/>
              <a:t>replaces and unifies old classes like </a:t>
            </a:r>
            <a:r>
              <a:rPr lang="en-US" baseline="0" dirty="0" err="1"/>
              <a:t>BotConnectorBot</a:t>
            </a:r>
            <a:r>
              <a:rPr lang="en-US" baseline="0" dirty="0"/>
              <a:t> and </a:t>
            </a:r>
            <a:r>
              <a:rPr lang="en-US" baseline="0" dirty="0" err="1"/>
              <a:t>TextBot</a:t>
            </a:r>
            <a:endParaRPr lang="en-US" baseline="0" dirty="0"/>
          </a:p>
          <a:p>
            <a:pPr marL="171450" indent="-171450">
              <a:buFontTx/>
              <a:buChar char="-"/>
            </a:pPr>
            <a:endParaRPr lang="en-US" baseline="0" dirty="0"/>
          </a:p>
          <a:p>
            <a:endParaRPr lang="en-US" baseline="0" dirty="0"/>
          </a:p>
          <a:p>
            <a:pPr marL="171450" indent="-171450">
              <a:buFontTx/>
              <a:buChar char="-"/>
            </a:pPr>
            <a:r>
              <a:rPr lang="en-US" baseline="0" dirty="0"/>
              <a:t>updates and changes from https://docs.botframework.com/en-us/node/builder/whats-new/</a:t>
            </a:r>
          </a:p>
          <a:p>
            <a:pPr marL="171450" indent="-171450">
              <a:buFontTx/>
              <a:buChar char="-"/>
            </a:pPr>
            <a:endParaRPr lang="en-US" baseline="0" dirty="0"/>
          </a:p>
          <a:p>
            <a:pPr marL="0" indent="0">
              <a:buFontTx/>
              <a:buNone/>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9395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a:t>
            </a:r>
          </a:p>
          <a:p>
            <a:endParaRPr lang="en-US" dirty="0"/>
          </a:p>
          <a:p>
            <a:r>
              <a:rPr lang="en-US" dirty="0"/>
              <a:t>Really</a:t>
            </a:r>
            <a:r>
              <a:rPr lang="en-US" baseline="0" dirty="0"/>
              <a:t> a style choice</a:t>
            </a:r>
          </a:p>
          <a:p>
            <a:r>
              <a:rPr lang="en-US" baseline="0" dirty="0"/>
              <a:t>This is a more complex sample than just a Hello World bot in the previous slide and has steps – what are the collection of these steps called?</a:t>
            </a:r>
          </a:p>
          <a:p>
            <a:r>
              <a:rPr lang="en-US" baseline="0" dirty="0"/>
              <a:t>Here we are working with user data and message 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8960824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a:t>
            </a:r>
          </a:p>
          <a:p>
            <a:endParaRPr lang="en-US" b="0" dirty="0"/>
          </a:p>
          <a:p>
            <a:r>
              <a:rPr lang="en-US" b="0" dirty="0"/>
              <a:t>Here</a:t>
            </a:r>
            <a:r>
              <a:rPr lang="en-US" b="0" baseline="0" dirty="0"/>
              <a:t> let’s assume we’ve created out bot as in the previous slide (</a:t>
            </a:r>
            <a:r>
              <a:rPr lang="en-US" b="0" baseline="0" dirty="0" err="1"/>
              <a:t>var</a:t>
            </a:r>
            <a:r>
              <a:rPr lang="en-US" b="0" baseline="0" dirty="0"/>
              <a:t> bot = …)</a:t>
            </a:r>
          </a:p>
          <a:p>
            <a:endParaRPr lang="en-US" b="0" dirty="0"/>
          </a:p>
          <a:p>
            <a:r>
              <a:rPr lang="en-US" b="1" dirty="0" err="1"/>
              <a:t>beginDialog</a:t>
            </a:r>
            <a:r>
              <a:rPr lang="en-US" dirty="0"/>
              <a:t> – pushes data onto the “stack”</a:t>
            </a:r>
          </a:p>
          <a:p>
            <a:r>
              <a:rPr lang="en-US" b="1" dirty="0" err="1"/>
              <a:t>endDialogWithResults</a:t>
            </a:r>
            <a:r>
              <a:rPr lang="en-US" dirty="0"/>
              <a:t> – pops data off of the “stack” and in this</a:t>
            </a:r>
            <a:r>
              <a:rPr lang="en-US" baseline="0" dirty="0"/>
              <a:t> case returns the results (we could have done some more interesting things with the data of course…)</a:t>
            </a:r>
          </a:p>
          <a:p>
            <a:endParaRPr lang="en-US" baseline="0" dirty="0"/>
          </a:p>
          <a:p>
            <a:r>
              <a:rPr lang="en-US" baseline="0" dirty="0"/>
              <a:t>Note:  both dialog “routes” have small waterfalls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9514970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a:t>
            </a:r>
            <a:r>
              <a:rPr lang="en-US" baseline="0" dirty="0"/>
              <a:t> purpose:</a:t>
            </a:r>
          </a:p>
          <a:p>
            <a:r>
              <a:rPr lang="en-US" dirty="0"/>
              <a:t>Send requests and receive responses to/from your bot endpoint on localhost</a:t>
            </a:r>
          </a:p>
          <a:p>
            <a:r>
              <a:rPr lang="en-US" dirty="0"/>
              <a:t>Inspect the </a:t>
            </a:r>
            <a:r>
              <a:rPr lang="en-US" dirty="0" err="1"/>
              <a:t>Json</a:t>
            </a:r>
            <a:r>
              <a:rPr lang="en-US" dirty="0"/>
              <a:t> response</a:t>
            </a:r>
          </a:p>
          <a:p>
            <a:r>
              <a:rPr lang="en-US" dirty="0"/>
              <a:t>Emulate a specific user and/or conversation</a:t>
            </a:r>
          </a:p>
          <a:p>
            <a:endParaRPr lang="en-US" dirty="0"/>
          </a:p>
          <a:p>
            <a:r>
              <a:rPr lang="en-US" dirty="0"/>
              <a:t>More info</a:t>
            </a:r>
            <a:r>
              <a:rPr lang="en-US" baseline="0" dirty="0"/>
              <a:t> on the open source Emulator project page:  https://github.com/microsoft/botframework-emulator/wiki/Getting-Started</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81750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will do this lab at the end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570726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r>
              <a:rPr lang="en-US" baseline="0" dirty="0"/>
              <a:t> you could fork or clone</a:t>
            </a:r>
            <a:r>
              <a:rPr lang="en-US" dirty="0"/>
              <a:t>  https://github.com/michhar/bot-education-ocrbot</a:t>
            </a:r>
          </a:p>
          <a:p>
            <a:r>
              <a:rPr lang="en-US" dirty="0"/>
              <a:t>The server.js is the app</a:t>
            </a:r>
          </a:p>
          <a:p>
            <a:r>
              <a:rPr lang="en-US" baseline="0" dirty="0"/>
              <a:t>The </a:t>
            </a:r>
            <a:r>
              <a:rPr lang="en-US" baseline="0" dirty="0" err="1"/>
              <a:t>package.json</a:t>
            </a:r>
            <a:r>
              <a:rPr lang="en-US" baseline="0" dirty="0"/>
              <a:t> has the specs on what packages to install</a:t>
            </a:r>
          </a:p>
          <a:p>
            <a:endParaRPr lang="en-US" baseline="0" dirty="0"/>
          </a:p>
          <a:p>
            <a:r>
              <a:rPr lang="en-US" baseline="0" dirty="0"/>
              <a:t>On the command line you’d type:</a:t>
            </a:r>
          </a:p>
          <a:p>
            <a:r>
              <a:rPr lang="en-US" baseline="0" dirty="0" err="1"/>
              <a:t>npm</a:t>
            </a:r>
            <a:r>
              <a:rPr lang="en-US" baseline="0" dirty="0"/>
              <a:t> install</a:t>
            </a:r>
          </a:p>
          <a:p>
            <a:r>
              <a:rPr lang="en-US" baseline="0" dirty="0"/>
              <a:t>node server.js</a:t>
            </a:r>
          </a:p>
          <a:p>
            <a:endParaRPr lang="en-US" baseline="0" dirty="0"/>
          </a:p>
          <a:p>
            <a:endParaRPr lang="en-US" baseline="0" dirty="0"/>
          </a:p>
          <a:p>
            <a:r>
              <a:rPr lang="en-US" baseline="0" dirty="0"/>
              <a:t>Note:  there are other deployment methods other than from GitHub</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8067299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portal:  https://portal.azure.com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6394847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 azure portal:  https://portal.azure.com</a:t>
            </a:r>
          </a:p>
          <a:p>
            <a:endParaRPr lang="en-US" dirty="0"/>
          </a:p>
          <a:p>
            <a:r>
              <a:rPr lang="en-US" dirty="0"/>
              <a:t>Select </a:t>
            </a:r>
            <a:r>
              <a:rPr lang="en-US" dirty="0" err="1"/>
              <a:t>github</a:t>
            </a:r>
            <a:r>
              <a:rPr lang="en-US" dirty="0"/>
              <a:t> and enter your credentials for GitHub when asked.</a:t>
            </a:r>
          </a:p>
          <a:p>
            <a:endParaRPr lang="en-US" dirty="0"/>
          </a:p>
          <a:p>
            <a:r>
              <a:rPr lang="en-US" dirty="0"/>
              <a:t>Click on Browse to test</a:t>
            </a:r>
            <a:r>
              <a:rPr lang="en-US" baseline="0" dirty="0"/>
              <a:t> the deployment.  Should see the message from the index.html file.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9070645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the password to be safe and guarded.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6929370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4275260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6/7/17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431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https://dev.botframework.com</a:t>
            </a:r>
            <a:r>
              <a:rPr lang="en-US" baseline="0" dirty="0"/>
              <a:t> click on “Register a bot”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7248016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8937304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wish – it will then be reviewed and surface in the Bot Directory</a:t>
            </a:r>
          </a:p>
          <a:p>
            <a:r>
              <a:rPr lang="en-US" dirty="0"/>
              <a:t>Review guidelines:  https://docs.botframework.com/en-us/directory/review-guidelines/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1640281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0417398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07021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3865945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developer portal page, clicked on test link</a:t>
            </a:r>
            <a:r>
              <a:rPr lang="en-US" baseline="0" dirty="0"/>
              <a:t> “Add to Skype” and added bot to my contacts for testing.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29627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a:t>
            </a:r>
            <a:r>
              <a:rPr lang="en-US" baseline="0" dirty="0"/>
              <a:t> the most time will be spent </a:t>
            </a:r>
            <a:r>
              <a:rPr lang="en-US" sz="900" b="0" i="0" kern="1200" dirty="0">
                <a:solidFill>
                  <a:schemeClr val="tx1"/>
                </a:solidFill>
                <a:effectLst/>
                <a:latin typeface="Segoe UI Light" pitchFamily="34" charset="0"/>
                <a:ea typeface="+mn-ea"/>
                <a:cs typeface="+mn-cs"/>
              </a:rPr>
              <a:t>configuring your credentials as a developer on the target service, registering your app, and getting a set of </a:t>
            </a:r>
            <a:r>
              <a:rPr lang="en-US" sz="900" b="0" i="0" kern="1200" dirty="0" err="1">
                <a:solidFill>
                  <a:schemeClr val="tx1"/>
                </a:solidFill>
                <a:effectLst/>
                <a:latin typeface="Segoe UI Light" pitchFamily="34" charset="0"/>
                <a:ea typeface="+mn-ea"/>
                <a:cs typeface="+mn-cs"/>
              </a:rPr>
              <a:t>Oauth</a:t>
            </a:r>
            <a:r>
              <a:rPr lang="en-US" sz="900" b="0" i="0" kern="1200" dirty="0">
                <a:solidFill>
                  <a:schemeClr val="tx1"/>
                </a:solidFill>
                <a:effectLst/>
                <a:latin typeface="Segoe UI Light" pitchFamily="34" charset="0"/>
                <a:ea typeface="+mn-ea"/>
                <a:cs typeface="+mn-cs"/>
              </a:rPr>
              <a:t> keys that Microsoft Bot Framework can use on your behalf</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011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30888994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9215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a:t>
            </a:r>
            <a:r>
              <a:rPr lang="en-US" baseline="0" dirty="0"/>
              <a:t> the </a:t>
            </a:r>
            <a:r>
              <a:rPr lang="en-US" baseline="0" dirty="0" err="1"/>
              <a:t>ocrbot</a:t>
            </a:r>
            <a:r>
              <a:rPr lang="en-US" baseline="0" dirty="0"/>
              <a:t> from the developer portal using Skype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733540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along with the instructor and this guide: https://docs.botframework.com/en-us/node/builder/guides/deploying-to-azure/#i-want-to-setup-continuous-integration-from-github (you may want to “clone” instead of “fork” the repository for </a:t>
            </a:r>
            <a:r>
              <a:rPr lang="en-US" dirty="0" err="1"/>
              <a:t>echobot</a:t>
            </a:r>
            <a:r>
              <a:rPr lang="en-US" dirty="0"/>
              <a:t>)</a:t>
            </a:r>
          </a:p>
          <a:p>
            <a:endParaRPr lang="en-US" baseline="0" dirty="0"/>
          </a:p>
          <a:p>
            <a:r>
              <a:rPr lang="en-US" baseline="0" dirty="0"/>
              <a:t>Also, a useful post on this is at:  https://michhar.github.io/posts/ocrbot-makes-a-connection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32578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links in this deck are</a:t>
            </a:r>
            <a:r>
              <a:rPr lang="en-US" baseline="0" dirty="0"/>
              <a:t> broken please let us know (mailto: michhar@Microsoft.com).  Thanks in advance and enjoy learning about bots and the Microsoft Bot Framework.</a:t>
            </a:r>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00546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5249646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notes:</a:t>
            </a:r>
          </a:p>
          <a:p>
            <a:r>
              <a:rPr lang="en-US" dirty="0"/>
              <a:t>You’ve seen some code so far, so let’s dive in to the .NET Bot Builder again.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3383906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the core concepts here: https://docs.botframework.com/en-us/node/builder/guides/core-concepts/#navtitle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5972426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Hook up the </a:t>
            </a:r>
            <a:r>
              <a:rPr lang="en-US" dirty="0" err="1"/>
              <a:t>ChatConnector</a:t>
            </a:r>
            <a:r>
              <a:rPr lang="en-US" dirty="0"/>
              <a:t> using the registration</a:t>
            </a:r>
            <a:r>
              <a:rPr lang="en-US" baseline="0" dirty="0"/>
              <a:t> information which hooks it up to the Bot Framework (technically what’s called the Bot Framework Connector) and set up a way for the bot to reply.  Basically, we are setting up our REST API here with the </a:t>
            </a:r>
            <a:r>
              <a:rPr lang="en-US" baseline="0" dirty="0" err="1"/>
              <a:t>restify</a:t>
            </a:r>
            <a:r>
              <a:rPr lang="en-US" baseline="0" dirty="0"/>
              <a:t> server we just made.</a:t>
            </a:r>
          </a:p>
          <a:p>
            <a:endParaRPr lang="en-US" baseline="0" dirty="0"/>
          </a:p>
          <a:p>
            <a:r>
              <a:rPr lang="en-US" baseline="0" dirty="0"/>
              <a:t>App id and app password will remain empty during pre-deployed-bot local testing.</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21434233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user-message specific happens 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17335901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dialog “root method” is called </a:t>
            </a:r>
            <a:r>
              <a:rPr lang="en-US" dirty="0" err="1"/>
              <a:t>SendAsync</a:t>
            </a:r>
            <a:r>
              <a:rPr lang="en-US" dirty="0"/>
              <a:t> in C# and it controls the following process:</a:t>
            </a:r>
          </a:p>
          <a:p>
            <a:pPr marL="228600" indent="-228600">
              <a:buFont typeface="+mj-lt"/>
              <a:buAutoNum type="arabicPeriod"/>
            </a:pPr>
            <a:r>
              <a:rPr lang="en-US" dirty="0"/>
              <a:t>Instantiate the required components.</a:t>
            </a:r>
          </a:p>
          <a:p>
            <a:pPr marL="228600" indent="-228600">
              <a:buFont typeface="+mj-lt"/>
              <a:buAutoNum type="arabicPeriod"/>
            </a:pPr>
            <a:r>
              <a:rPr lang="en-US" dirty="0" err="1"/>
              <a:t>Deserialize</a:t>
            </a:r>
            <a:r>
              <a:rPr lang="en-US" dirty="0"/>
              <a:t> the dialog state (the dialog stack in</a:t>
            </a:r>
            <a:r>
              <a:rPr lang="en-US" baseline="0" dirty="0"/>
              <a:t> the storage “bags”</a:t>
            </a:r>
            <a:r>
              <a:rPr lang="en-US" dirty="0"/>
              <a:t> and each dialog's state) </a:t>
            </a:r>
          </a:p>
          <a:p>
            <a:pPr marL="228600" indent="-228600">
              <a:buFont typeface="+mj-lt"/>
              <a:buAutoNum type="arabicPeriod"/>
            </a:pPr>
            <a:r>
              <a:rPr lang="en-US" dirty="0"/>
              <a:t>Resume the conversation processes where the Bot decided to suspend and wait for a message.</a:t>
            </a:r>
          </a:p>
          <a:p>
            <a:pPr marL="228600" indent="-228600">
              <a:buFont typeface="+mj-lt"/>
              <a:buAutoNum type="arabicPeriod"/>
            </a:pPr>
            <a:r>
              <a:rPr lang="en-US" dirty="0"/>
              <a:t>Send the replies.</a:t>
            </a:r>
          </a:p>
          <a:p>
            <a:pPr marL="228600" indent="-228600">
              <a:buFont typeface="+mj-lt"/>
              <a:buAutoNum type="arabicPeriod"/>
            </a:pPr>
            <a:r>
              <a:rPr lang="en-US" dirty="0"/>
              <a:t>Serialize the updated dialog state and storage</a:t>
            </a:r>
            <a:r>
              <a:rPr lang="en-US" baseline="0" dirty="0"/>
              <a:t> “bags”</a:t>
            </a:r>
            <a:r>
              <a:rPr lang="en-US" dirty="0"/>
              <a:t> and persist it back to the state store.</a:t>
            </a:r>
          </a:p>
          <a:p>
            <a:pPr marL="228600" indent="-228600">
              <a:buFont typeface="+mj-lt"/>
              <a:buAutoNum type="arabicPeriod"/>
            </a:pPr>
            <a:endParaRPr lang="en-US" dirty="0"/>
          </a:p>
          <a:p>
            <a:pPr marL="0" indent="0">
              <a:buFont typeface="+mj-lt"/>
              <a:buNone/>
            </a:pPr>
            <a:r>
              <a:rPr lang="en-US" dirty="0"/>
              <a:t>Notes:</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The dialog process can involve sub-dialogs</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In between 2 and 3 a dialog object gets made and the message processed, possibly sub-dialogs spawned and further messages obtained from the user, message waiting occurs, dialog state updated, and more.</a:t>
            </a:r>
          </a:p>
          <a:p>
            <a:pPr marL="0" indent="0">
              <a:buFont typeface="+mj-lt"/>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155331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 – dialog or stack of dialogs handled  by a model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18152409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may use different names and different implementations, but have essentially all of the same key features.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47278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objectives for this overview module on the</a:t>
            </a:r>
            <a:r>
              <a:rPr lang="en-US" baseline="0" dirty="0"/>
              <a:t> Bot Framework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8048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42686599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Bot Builder lets you break your bots’ conversation with a user into parts called dialogs. You can chain dialogs together to have sub-conversations with the user or to accomplish some micro task. </a:t>
            </a:r>
            <a:r>
              <a:rPr lang="en-US" dirty="0"/>
              <a:t>node.js – prompts and even</a:t>
            </a:r>
            <a:r>
              <a:rPr lang="en-US" baseline="0" dirty="0"/>
              <a:t> waterfalls are implemented internally as dialogs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94231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https://docs.botframework.com/en-us/node/builder/chat/UniversalBot/#navtitle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7657215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https://docs.botframework.com/en-us/node/builder/chat/UniversalBot/#connectors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25254071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Reactive is most common method delivery.  A “pull” bot.  (We’ve seen this</a:t>
            </a:r>
            <a:r>
              <a:rPr lang="en-US" baseline="0" dirty="0"/>
              <a:t> type of code earlier – it’s what we were doing)</a:t>
            </a:r>
            <a:endParaRPr lang="en-US" dirty="0"/>
          </a:p>
          <a:p>
            <a:endParaRPr lang="en-US" dirty="0"/>
          </a:p>
          <a:p>
            <a:r>
              <a:rPr lang="en-US" dirty="0"/>
              <a:t>But there’s the option of “pushing” a message to a user</a:t>
            </a:r>
            <a:r>
              <a:rPr lang="en-US" baseline="0" dirty="0"/>
              <a:t> based on an external event like if a product has shipped or there’s a weather alert.  We first need the “address” of the user so we can find them later.</a:t>
            </a:r>
          </a:p>
          <a:p>
            <a:endParaRPr lang="en-US" baseline="0" dirty="0"/>
          </a:p>
          <a:p>
            <a:r>
              <a:rPr lang="en-US" dirty="0"/>
              <a:t>https://docs.botframework.com/en-us/node/builder/chat/UniversalBot/#proactive-messaging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42401672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differences between </a:t>
            </a:r>
            <a:r>
              <a:rPr lang="en-US" dirty="0" err="1"/>
              <a:t>bot.send</a:t>
            </a:r>
            <a:r>
              <a:rPr lang="en-US" dirty="0"/>
              <a:t>()</a:t>
            </a:r>
            <a:r>
              <a:rPr lang="en-US" sz="900" b="0" i="0" kern="1200" dirty="0">
                <a:solidFill>
                  <a:schemeClr val="tx1"/>
                </a:solidFill>
                <a:effectLst/>
                <a:latin typeface="Segoe UI Light" pitchFamily="34" charset="0"/>
                <a:ea typeface="+mn-ea"/>
                <a:cs typeface="+mn-cs"/>
              </a:rPr>
              <a:t> and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 are subtle.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Calling </a:t>
            </a:r>
            <a:r>
              <a:rPr lang="en-US" dirty="0" err="1"/>
              <a:t>bot.send</a:t>
            </a:r>
            <a:r>
              <a:rPr lang="en-US" dirty="0"/>
              <a:t>()</a:t>
            </a:r>
            <a:r>
              <a:rPr lang="en-US" sz="900" b="0" i="0" kern="1200" dirty="0">
                <a:solidFill>
                  <a:schemeClr val="tx1"/>
                </a:solidFill>
                <a:effectLst/>
                <a:latin typeface="Segoe UI Light" pitchFamily="34" charset="0"/>
                <a:ea typeface="+mn-ea"/>
                <a:cs typeface="+mn-cs"/>
              </a:rPr>
              <a:t> with a message won’t affect the state of any existing conversation between the bot &amp; user so it’s generally safe to call at any time.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Calling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 will end any existing conversation between the bot &amp; user and start a new conversation using the specified dialog.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As a general rule you should call </a:t>
            </a:r>
            <a:r>
              <a:rPr lang="en-US" dirty="0" err="1"/>
              <a:t>bot.send</a:t>
            </a:r>
            <a:r>
              <a:rPr lang="en-US" dirty="0"/>
              <a:t>()</a:t>
            </a:r>
            <a:r>
              <a:rPr lang="en-US" sz="900" b="0" i="0" kern="1200" dirty="0">
                <a:solidFill>
                  <a:schemeClr val="tx1"/>
                </a:solidFill>
                <a:effectLst/>
                <a:latin typeface="Segoe UI Light" pitchFamily="34" charset="0"/>
                <a:ea typeface="+mn-ea"/>
                <a:cs typeface="+mn-cs"/>
              </a:rPr>
              <a:t> if you don’t need to wait for a reply from the user and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if you do.</a:t>
            </a:r>
          </a:p>
          <a:p>
            <a:endParaRPr lang="en-US" sz="900" b="0" i="0" kern="1200" dirty="0">
              <a:solidFill>
                <a:schemeClr val="tx1"/>
              </a:solidFill>
              <a:effectLst/>
              <a:latin typeface="Segoe UI Light" pitchFamily="34" charset="0"/>
              <a:ea typeface="+mn-ea"/>
              <a:cs typeface="+mn-cs"/>
            </a:endParaRPr>
          </a:p>
          <a:p>
            <a:r>
              <a:rPr lang="en-US" dirty="0"/>
              <a:t>https://docs.botframework.com/en-us/node/builder/chat/UniversalBot/#starting-conversations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257385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Dialog object – conversational exchange object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Closure – passed in single functions to create a 1-step waterfall which loops</a:t>
            </a:r>
          </a:p>
          <a:p>
            <a:r>
              <a:rPr lang="en-US" dirty="0"/>
              <a:t>Waterfalls – conversational exchange over steps</a:t>
            </a:r>
          </a:p>
          <a:p>
            <a:r>
              <a:rPr lang="en-US" dirty="0"/>
              <a:t>other forms (e.g. graph extension as in bot-trees)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4014437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To understand dialogs its easiest to think of them as the equivalent of routes for a website.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bots will have at least one root ‘/’ dialog just like all websites typically have at least one root ‘/’ route.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the framework receives a message from the user it will be routed to this root ‘/’ dialog for processing.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many bots this single root ‘/’ dialog is all that’s needed but just like websites often have multiple routes, bots will often have multiple dialogs.</a:t>
            </a:r>
          </a:p>
          <a:p>
            <a:endParaRPr lang="en-US" sz="900" b="0" i="0" kern="1200" dirty="0">
              <a:solidFill>
                <a:schemeClr val="tx1"/>
              </a:solidFill>
              <a:effectLst/>
              <a:latin typeface="Segoe UI Light" pitchFamily="34" charset="0"/>
              <a:ea typeface="+mn-ea"/>
              <a:cs typeface="+mn-cs"/>
            </a:endParaRPr>
          </a:p>
          <a:p>
            <a:r>
              <a:rPr lang="en-US" dirty="0"/>
              <a:t>https://docs.botframework.com/en-us/node/builder/chat/dialogs/#overview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34428486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no matter what the user’s message is, the bot will always return “Hello world”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7709013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By passing an array of functions for our dialog handler a waterfall is setup where the results of the first function are passed to the input of the second function. We can chain together a series of these functions into steps that create waterfalls of any length.</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This code uses dialog data state “bag” to store some things.</a:t>
            </a:r>
            <a:r>
              <a:rPr lang="en-US" sz="900" b="0" i="0" kern="1200" baseline="0" dirty="0">
                <a:solidFill>
                  <a:schemeClr val="tx1"/>
                </a:solidFill>
                <a:effectLst/>
                <a:latin typeface="Segoe UI Light" pitchFamily="34" charset="0"/>
                <a:ea typeface="+mn-ea"/>
                <a:cs typeface="+mn-cs"/>
              </a:rPr>
              <a:t>  We didn’t’ have to do that, but it gave us a way to pass something from one dialog to the next in a temporary way.</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What happens if we don’t have a built-in</a:t>
            </a:r>
            <a:r>
              <a:rPr lang="en-US" sz="900" b="0" i="0" kern="1200" baseline="0" dirty="0">
                <a:solidFill>
                  <a:schemeClr val="tx1"/>
                </a:solidFill>
                <a:effectLst/>
                <a:latin typeface="Segoe UI Light" pitchFamily="34" charset="0"/>
                <a:ea typeface="+mn-ea"/>
                <a:cs typeface="+mn-cs"/>
              </a:rPr>
              <a:t> prompt in use?  (Ans: we’ll need to call next() ourselves)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720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6/7/17</a:t>
            </a:fld>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8273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6/7/17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2402321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6/7/17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3419651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6/7/17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48830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058410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7908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3" y="1211263"/>
            <a:ext cx="8229536" cy="1828800"/>
          </a:xfrm>
          <a:solidFill>
            <a:schemeClr val="accent2"/>
          </a:solidFill>
        </p:spPr>
        <p:txBody>
          <a:bodyPr lIns="146304" tIns="91440" rIns="146304" bIns="91440" anchor="t" anchorCtr="0"/>
          <a:lstStyle>
            <a:lvl1pPr>
              <a:defRPr sz="5399" b="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4"/>
            <a:ext cx="8231188" cy="1142999"/>
          </a:xfrm>
          <a:solidFill>
            <a:schemeClr val="accent2"/>
          </a:solidFill>
        </p:spPr>
        <p:txBody>
          <a:bodyPr tIns="109728" bIns="109728">
            <a:noAutofit/>
          </a:bodyPr>
          <a:lstStyle>
            <a:lvl1pPr marL="0" indent="0">
              <a:spcBef>
                <a:spcPts val="0"/>
              </a:spcBef>
              <a:buNone/>
              <a:defRPr sz="3599">
                <a:gradFill>
                  <a:gsLst>
                    <a:gs pos="57576">
                      <a:srgbClr val="FFFFFF"/>
                    </a:gs>
                    <a:gs pos="35000">
                      <a:srgbClr val="FFFFFF"/>
                    </a:gs>
                  </a:gsLst>
                  <a:lin ang="5400000" scaled="0"/>
                </a:gradFill>
                <a:latin typeface="Arial" panose="020B0604020202020204" pitchFamily="34" charset="0"/>
                <a:cs typeface="Arial" panose="020B0604020202020204" pitchFamily="34" charset="0"/>
              </a:defRPr>
            </a:lvl1pPr>
          </a:lstStyle>
          <a:p>
            <a:pPr lvl="0"/>
            <a:r>
              <a:rPr lang="en-US" dirty="0"/>
              <a:t>Subtitle</a:t>
            </a:r>
          </a:p>
        </p:txBody>
      </p:sp>
      <p:sp>
        <p:nvSpPr>
          <p:cNvPr id="8" name="Text Placeholder 2"/>
          <p:cNvSpPr>
            <a:spLocks noGrp="1"/>
          </p:cNvSpPr>
          <p:nvPr>
            <p:ph type="body" sz="quarter" idx="15" hasCustomPrompt="1"/>
          </p:nvPr>
        </p:nvSpPr>
        <p:spPr bwMode="auto">
          <a:xfrm>
            <a:off x="273050" y="4183063"/>
            <a:ext cx="8231188" cy="1219201"/>
          </a:xfrm>
          <a:solidFill>
            <a:schemeClr val="accent2"/>
          </a:solidFill>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sp>
        <p:nvSpPr>
          <p:cNvPr id="2" name="Date Placeholder 1"/>
          <p:cNvSpPr>
            <a:spLocks noGrp="1"/>
          </p:cNvSpPr>
          <p:nvPr>
            <p:ph type="dt" sz="half" idx="16"/>
          </p:nvPr>
        </p:nvSpPr>
        <p:spPr/>
        <p:txBody>
          <a:bodyPr/>
          <a:lstStyle/>
          <a:p>
            <a:pPr defTabSz="932418"/>
            <a:fld id="{7E4C3AA8-5CC5-455F-9567-72E6AB2AEB6E}" type="datetimeFigureOut">
              <a:rPr lang="en-US" kern="0" smtClean="0"/>
              <a:pPr defTabSz="932418"/>
              <a:t>6/7/17</a:t>
            </a:fld>
            <a:endParaRPr lang="en-US" kern="0"/>
          </a:p>
        </p:txBody>
      </p:sp>
      <p:sp>
        <p:nvSpPr>
          <p:cNvPr id="5" name="Slide Number Placeholder 4"/>
          <p:cNvSpPr>
            <a:spLocks noGrp="1"/>
          </p:cNvSpPr>
          <p:nvPr>
            <p:ph type="sldNum" sz="quarter" idx="18"/>
          </p:nvPr>
        </p:nvSpPr>
        <p:spPr/>
        <p:txBody>
          <a:bodyPr/>
          <a:lstStyle/>
          <a:p>
            <a:pPr defTabSz="932418"/>
            <a:fld id="{6BA20098-320B-459E-801E-54E5791438C8}" type="slidenum">
              <a:rPr lang="en-US" kern="0" smtClean="0"/>
              <a:pPr defTabSz="932418"/>
              <a:t>‹#›</a:t>
            </a:fld>
            <a:endParaRPr lang="en-US" kern="0"/>
          </a:p>
        </p:txBody>
      </p:sp>
      <p:sp>
        <p:nvSpPr>
          <p:cNvPr id="4" name="Footer Placeholder 3"/>
          <p:cNvSpPr>
            <a:spLocks noGrp="1"/>
          </p:cNvSpPr>
          <p:nvPr>
            <p:ph type="ftr" sz="quarter" idx="17"/>
          </p:nvPr>
        </p:nvSpPr>
        <p:spPr/>
        <p:txBody>
          <a:bodyPr/>
          <a:lstStyle/>
          <a:p>
            <a:pPr defTabSz="932418"/>
            <a:r>
              <a:rPr lang="en-US" kern="0"/>
              <a:t>https://aka.ms/odscbots</a:t>
            </a:r>
            <a:endParaRPr lang="en-US" kern="0" dirty="0"/>
          </a:p>
        </p:txBody>
      </p:sp>
    </p:spTree>
    <p:extLst>
      <p:ext uri="{BB962C8B-B14F-4D97-AF65-F5344CB8AC3E}">
        <p14:creationId xmlns:p14="http://schemas.microsoft.com/office/powerpoint/2010/main" val="210326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6/7/17</a:t>
            </a:fld>
            <a:endParaRPr lang="en-US" kern="0"/>
          </a:p>
        </p:txBody>
      </p:sp>
      <p:sp>
        <p:nvSpPr>
          <p:cNvPr id="4" name="Footer Placeholder 3"/>
          <p:cNvSpPr>
            <a:spLocks noGrp="1"/>
          </p:cNvSpPr>
          <p:nvPr>
            <p:ph type="ftr" sz="quarter" idx="11"/>
          </p:nvPr>
        </p:nvSpPr>
        <p:spPr/>
        <p:txBody>
          <a:bodyPr/>
          <a:lstStyle/>
          <a:p>
            <a:pPr defTabSz="932418"/>
            <a:r>
              <a:rPr lang="en-US" kern="0"/>
              <a:t>https://aka.ms/odscbots</a:t>
            </a:r>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21978335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6/7/17</a:t>
            </a:fld>
            <a:endParaRPr lang="en-US" kern="0"/>
          </a:p>
        </p:txBody>
      </p:sp>
      <p:sp>
        <p:nvSpPr>
          <p:cNvPr id="3" name="Footer Placeholder 2"/>
          <p:cNvSpPr>
            <a:spLocks noGrp="1"/>
          </p:cNvSpPr>
          <p:nvPr>
            <p:ph type="ftr" sz="quarter" idx="11"/>
          </p:nvPr>
        </p:nvSpPr>
        <p:spPr/>
        <p:txBody>
          <a:bodyPr/>
          <a:lstStyle/>
          <a:p>
            <a:pPr defTabSz="932418"/>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10606305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65420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457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6/7/17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92789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41579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1811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5"/>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120" indent="0" algn="ctr">
              <a:buNone/>
              <a:defRPr sz="2040"/>
            </a:lvl2pPr>
            <a:lvl3pPr marL="932239" indent="0" algn="ctr">
              <a:buNone/>
              <a:defRPr sz="1836"/>
            </a:lvl3pPr>
            <a:lvl4pPr marL="1398358" indent="0" algn="ctr">
              <a:buNone/>
              <a:defRPr sz="1632"/>
            </a:lvl4pPr>
            <a:lvl5pPr marL="1864477" indent="0" algn="ctr">
              <a:buNone/>
              <a:defRPr sz="1632"/>
            </a:lvl5pPr>
            <a:lvl6pPr marL="2330596" indent="0" algn="ctr">
              <a:buNone/>
              <a:defRPr sz="1632"/>
            </a:lvl6pPr>
            <a:lvl7pPr marL="2796716" indent="0" algn="ctr">
              <a:buNone/>
              <a:defRPr sz="1632"/>
            </a:lvl7pPr>
            <a:lvl8pPr marL="3262835" indent="0" algn="ctr">
              <a:buNone/>
              <a:defRPr sz="1632"/>
            </a:lvl8pPr>
            <a:lvl9pPr marL="3728953"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6/7/17</a:t>
            </a:fld>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r>
              <a:rPr lang="en-US" sz="1836" kern="0">
                <a:solidFill>
                  <a:sysClr val="windowText" lastClr="000000"/>
                </a:solidFill>
              </a:rPr>
              <a:t>https://aka.ms/odscbots</a:t>
            </a:r>
            <a:endParaRPr lang="en-US" sz="1836" kern="0" dirty="0">
              <a:solidFill>
                <a:sysClr val="windowText" lastClr="000000"/>
              </a:solidFill>
            </a:endParaRPr>
          </a:p>
        </p:txBody>
      </p:sp>
    </p:spTree>
    <p:extLst>
      <p:ext uri="{BB962C8B-B14F-4D97-AF65-F5344CB8AC3E}">
        <p14:creationId xmlns:p14="http://schemas.microsoft.com/office/powerpoint/2010/main" val="4281487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059" indent="-233059">
              <a:buSzPct val="110000"/>
              <a:buFont typeface="Segoe UI Light" panose="020B0502040204020203" pitchFamily="34" charset="0"/>
              <a:buChar char="•"/>
              <a:defRPr/>
            </a:lvl1pPr>
            <a:lvl2pPr marL="699179" indent="-233059">
              <a:buSzPct val="110000"/>
              <a:buFont typeface="Segoe UI Light" panose="020B0502040204020203" pitchFamily="34" charset="0"/>
              <a:buChar char="•"/>
              <a:defRPr/>
            </a:lvl2pPr>
            <a:lvl3pPr marL="1165298" indent="-233059">
              <a:buSzPct val="110000"/>
              <a:buFont typeface="Segoe UI Light" panose="020B0502040204020203" pitchFamily="34" charset="0"/>
              <a:buChar char="•"/>
              <a:defRPr/>
            </a:lvl3pPr>
            <a:lvl4pPr marL="1631418" indent="-233059">
              <a:buSzPct val="110000"/>
              <a:buFont typeface="Segoe UI Light" panose="020B0502040204020203" pitchFamily="34" charset="0"/>
              <a:buChar char="•"/>
              <a:defRPr/>
            </a:lvl4pPr>
            <a:lvl5pPr marL="2097537" indent="-233059">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6/7/17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239"/>
            <a:r>
              <a:rPr lang="en-US" sz="1836" kern="0"/>
              <a:t>https://aka.ms/odscbots</a:t>
            </a:r>
            <a:endParaRPr lang="en-US" sz="1836" kern="0" dirty="0"/>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640342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239"/>
            <a:fld id="{7E4C3AA8-5CC5-455F-9567-72E6AB2AEB6E}" type="datetimeFigureOut">
              <a:rPr lang="en-US" kern="0" smtClean="0"/>
              <a:pPr defTabSz="932239"/>
              <a:t>6/7/17</a:t>
            </a:fld>
            <a:endParaRPr lang="en-US" kern="0"/>
          </a:p>
        </p:txBody>
      </p:sp>
      <p:sp>
        <p:nvSpPr>
          <p:cNvPr id="4" name="Footer Placeholder 3"/>
          <p:cNvSpPr>
            <a:spLocks noGrp="1"/>
          </p:cNvSpPr>
          <p:nvPr>
            <p:ph type="ftr" sz="quarter" idx="11"/>
          </p:nvPr>
        </p:nvSpPr>
        <p:spPr/>
        <p:txBody>
          <a:bodyPr/>
          <a:lstStyle/>
          <a:p>
            <a:pPr defTabSz="932239"/>
            <a:endParaRPr lang="en-US" kern="0"/>
          </a:p>
        </p:txBody>
      </p:sp>
      <p:sp>
        <p:nvSpPr>
          <p:cNvPr id="5" name="Slide Number Placeholder 4"/>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378820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7"/>
            <a:ext cx="10726460" cy="2909528"/>
          </a:xfrm>
        </p:spPr>
        <p:txBody>
          <a:bodyPr anchor="b"/>
          <a:lstStyle>
            <a:lvl1pPr>
              <a:defRPr sz="6115"/>
            </a:lvl1pPr>
          </a:lstStyle>
          <a:p>
            <a:r>
              <a:rPr lang="en-US"/>
              <a:t>Click to edit Master title style</a:t>
            </a:r>
            <a:endParaRPr lang="en-US" dirty="0"/>
          </a:p>
        </p:txBody>
      </p:sp>
      <p:sp>
        <p:nvSpPr>
          <p:cNvPr id="3" name="Text Placeholder 2"/>
          <p:cNvSpPr>
            <a:spLocks noGrp="1"/>
          </p:cNvSpPr>
          <p:nvPr>
            <p:ph type="body" idx="1"/>
          </p:nvPr>
        </p:nvSpPr>
        <p:spPr>
          <a:xfrm>
            <a:off x="848530" y="4680830"/>
            <a:ext cx="10726460" cy="1530052"/>
          </a:xfrm>
        </p:spPr>
        <p:txBody>
          <a:bodyPr/>
          <a:lstStyle>
            <a:lvl1pPr marL="0" indent="0">
              <a:buNone/>
              <a:defRPr sz="2448">
                <a:solidFill>
                  <a:schemeClr val="tx1">
                    <a:tint val="75000"/>
                  </a:schemeClr>
                </a:solidFill>
              </a:defRPr>
            </a:lvl1pPr>
            <a:lvl2pPr marL="466120" indent="0">
              <a:buNone/>
              <a:defRPr sz="2040">
                <a:solidFill>
                  <a:schemeClr val="tx1">
                    <a:tint val="75000"/>
                  </a:schemeClr>
                </a:solidFill>
              </a:defRPr>
            </a:lvl2pPr>
            <a:lvl3pPr marL="932239" indent="0">
              <a:buNone/>
              <a:defRPr sz="1836">
                <a:solidFill>
                  <a:schemeClr val="tx1">
                    <a:tint val="75000"/>
                  </a:schemeClr>
                </a:solidFill>
              </a:defRPr>
            </a:lvl3pPr>
            <a:lvl4pPr marL="1398358" indent="0">
              <a:buNone/>
              <a:defRPr sz="1632">
                <a:solidFill>
                  <a:schemeClr val="tx1">
                    <a:tint val="75000"/>
                  </a:schemeClr>
                </a:solidFill>
              </a:defRPr>
            </a:lvl4pPr>
            <a:lvl5pPr marL="1864477" indent="0">
              <a:buNone/>
              <a:defRPr sz="1632">
                <a:solidFill>
                  <a:schemeClr val="tx1">
                    <a:tint val="75000"/>
                  </a:schemeClr>
                </a:solidFill>
              </a:defRPr>
            </a:lvl5pPr>
            <a:lvl6pPr marL="2330596" indent="0">
              <a:buNone/>
              <a:defRPr sz="1632">
                <a:solidFill>
                  <a:schemeClr val="tx1">
                    <a:tint val="75000"/>
                  </a:schemeClr>
                </a:solidFill>
              </a:defRPr>
            </a:lvl6pPr>
            <a:lvl7pPr marL="2796716" indent="0">
              <a:buNone/>
              <a:defRPr sz="1632">
                <a:solidFill>
                  <a:schemeClr val="tx1">
                    <a:tint val="75000"/>
                  </a:schemeClr>
                </a:solidFill>
              </a:defRPr>
            </a:lvl7pPr>
            <a:lvl8pPr marL="3262835" indent="0">
              <a:buNone/>
              <a:defRPr sz="1632">
                <a:solidFill>
                  <a:schemeClr val="tx1">
                    <a:tint val="75000"/>
                  </a:schemeClr>
                </a:solidFill>
              </a:defRPr>
            </a:lvl8pPr>
            <a:lvl9pPr marL="3728953"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6/7/17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4435425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6/7/17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394640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6"/>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30" y="1714631"/>
            <a:ext cx="5261211" cy="840314"/>
          </a:xfrm>
        </p:spPr>
        <p:txBody>
          <a:bodyPr anchor="b"/>
          <a:lstStyle>
            <a:lvl1pPr marL="0" indent="0">
              <a:buNone/>
              <a:defRPr sz="2448" b="1"/>
            </a:lvl1pPr>
            <a:lvl2pPr marL="466120" indent="0">
              <a:buNone/>
              <a:defRPr sz="2040" b="1"/>
            </a:lvl2pPr>
            <a:lvl3pPr marL="932239" indent="0">
              <a:buNone/>
              <a:defRPr sz="1836" b="1"/>
            </a:lvl3pPr>
            <a:lvl4pPr marL="1398358" indent="0">
              <a:buNone/>
              <a:defRPr sz="1632" b="1"/>
            </a:lvl4pPr>
            <a:lvl5pPr marL="1864477" indent="0">
              <a:buNone/>
              <a:defRPr sz="1632" b="1"/>
            </a:lvl5pPr>
            <a:lvl6pPr marL="2330596" indent="0">
              <a:buNone/>
              <a:defRPr sz="1632" b="1"/>
            </a:lvl6pPr>
            <a:lvl7pPr marL="2796716" indent="0">
              <a:buNone/>
              <a:defRPr sz="1632" b="1"/>
            </a:lvl7pPr>
            <a:lvl8pPr marL="3262835" indent="0">
              <a:buNone/>
              <a:defRPr sz="1632" b="1"/>
            </a:lvl8pPr>
            <a:lvl9pPr marL="3728953" indent="0">
              <a:buNone/>
              <a:defRPr sz="1632" b="1"/>
            </a:lvl9pPr>
          </a:lstStyle>
          <a:p>
            <a:pPr lvl="0"/>
            <a:r>
              <a:rPr lang="en-US"/>
              <a:t>Edit Master text styles</a:t>
            </a:r>
          </a:p>
        </p:txBody>
      </p:sp>
      <p:sp>
        <p:nvSpPr>
          <p:cNvPr id="4" name="Content Placeholder 3"/>
          <p:cNvSpPr>
            <a:spLocks noGrp="1"/>
          </p:cNvSpPr>
          <p:nvPr>
            <p:ph sz="half" idx="2"/>
          </p:nvPr>
        </p:nvSpPr>
        <p:spPr>
          <a:xfrm>
            <a:off x="856630"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120" indent="0">
              <a:buNone/>
              <a:defRPr sz="2040" b="1"/>
            </a:lvl2pPr>
            <a:lvl3pPr marL="932239" indent="0">
              <a:buNone/>
              <a:defRPr sz="1836" b="1"/>
            </a:lvl3pPr>
            <a:lvl4pPr marL="1398358" indent="0">
              <a:buNone/>
              <a:defRPr sz="1632" b="1"/>
            </a:lvl4pPr>
            <a:lvl5pPr marL="1864477" indent="0">
              <a:buNone/>
              <a:defRPr sz="1632" b="1"/>
            </a:lvl5pPr>
            <a:lvl6pPr marL="2330596" indent="0">
              <a:buNone/>
              <a:defRPr sz="1632" b="1"/>
            </a:lvl6pPr>
            <a:lvl7pPr marL="2796716" indent="0">
              <a:buNone/>
              <a:defRPr sz="1632" b="1"/>
            </a:lvl7pPr>
            <a:lvl8pPr marL="3262835" indent="0">
              <a:buNone/>
              <a:defRPr sz="1632" b="1"/>
            </a:lvl8pPr>
            <a:lvl9pPr marL="3728953"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6/7/17</a:t>
            </a:fld>
            <a:endParaRPr lang="en-US" sz="1836" kern="0">
              <a:solidFill>
                <a:sysClr val="windowText" lastClr="000000"/>
              </a:solidFill>
            </a:endParaRPr>
          </a:p>
        </p:txBody>
      </p:sp>
      <p:sp>
        <p:nvSpPr>
          <p:cNvPr id="8" name="Footer Placeholder 7"/>
          <p:cNvSpPr>
            <a:spLocks noGrp="1"/>
          </p:cNvSpPr>
          <p:nvPr>
            <p:ph type="ftr" sz="quarter" idx="11"/>
          </p:nvPr>
        </p:nvSpPr>
        <p:spPr/>
        <p:txBody>
          <a:bodyPr/>
          <a:lstStyle/>
          <a:p>
            <a:pPr defTabSz="932239"/>
            <a:endParaRPr lang="en-US" sz="1836" kern="0">
              <a:solidFill>
                <a:sysClr val="windowText" lastClr="000000"/>
              </a:solidFill>
            </a:endParaRPr>
          </a:p>
        </p:txBody>
      </p:sp>
      <p:sp>
        <p:nvSpPr>
          <p:cNvPr id="9" name="Slide Number Placeholder 8"/>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3640280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6/7/17</a:t>
            </a:fld>
            <a:endParaRPr lang="en-US" sz="1836" kern="0">
              <a:solidFill>
                <a:sysClr val="windowText" lastClr="000000"/>
              </a:solidFill>
            </a:endParaRPr>
          </a:p>
        </p:txBody>
      </p:sp>
      <p:sp>
        <p:nvSpPr>
          <p:cNvPr id="4" name="Footer Placeholder 3"/>
          <p:cNvSpPr>
            <a:spLocks noGrp="1"/>
          </p:cNvSpPr>
          <p:nvPr>
            <p:ph type="ftr" sz="quarter" idx="11"/>
          </p:nvPr>
        </p:nvSpPr>
        <p:spPr/>
        <p:txBody>
          <a:bodyPr/>
          <a:lstStyle/>
          <a:p>
            <a:pPr defTabSz="932239"/>
            <a:endParaRPr lang="en-US" sz="1836" kern="0">
              <a:solidFill>
                <a:sysClr val="windowText" lastClr="000000"/>
              </a:solidFill>
            </a:endParaRPr>
          </a:p>
        </p:txBody>
      </p:sp>
      <p:sp>
        <p:nvSpPr>
          <p:cNvPr id="5" name="Slide Number Placeholder 4"/>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0079" y="68264"/>
            <a:ext cx="3839230" cy="1351952"/>
          </a:xfrm>
        </p:spPr>
        <p:txBody>
          <a:bodyPr>
            <a:normAutofit/>
          </a:bodyPr>
          <a:lstStyle>
            <a:lvl1pPr>
              <a:defRPr sz="3598"/>
            </a:lvl1pPr>
          </a:lstStyle>
          <a:p>
            <a:r>
              <a:rPr lang="en-US"/>
              <a:t>Click to edit Master title style</a:t>
            </a:r>
            <a:endParaRPr lang="en-US" dirty="0"/>
          </a:p>
        </p:txBody>
      </p:sp>
    </p:spTree>
    <p:extLst>
      <p:ext uri="{BB962C8B-B14F-4D97-AF65-F5344CB8AC3E}">
        <p14:creationId xmlns:p14="http://schemas.microsoft.com/office/powerpoint/2010/main" val="39371144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6/7/17</a:t>
            </a:fld>
            <a:endParaRPr lang="en-US" sz="1836" kern="0">
              <a:solidFill>
                <a:sysClr val="windowText" lastClr="000000"/>
              </a:solidFill>
            </a:endParaRPr>
          </a:p>
        </p:txBody>
      </p:sp>
      <p:sp>
        <p:nvSpPr>
          <p:cNvPr id="3" name="Footer Placeholder 2"/>
          <p:cNvSpPr>
            <a:spLocks noGrp="1"/>
          </p:cNvSpPr>
          <p:nvPr>
            <p:ph type="ftr" sz="quarter" idx="11"/>
          </p:nvPr>
        </p:nvSpPr>
        <p:spPr/>
        <p:txBody>
          <a:bodyPr/>
          <a:lstStyle/>
          <a:p>
            <a:pPr defTabSz="932239"/>
            <a:endParaRPr lang="en-US" sz="1836"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1265054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6/7/17</a:t>
            </a:fld>
            <a:endParaRPr lang="en-US" kern="0"/>
          </a:p>
        </p:txBody>
      </p:sp>
      <p:sp>
        <p:nvSpPr>
          <p:cNvPr id="4" name="Footer Placeholder 3"/>
          <p:cNvSpPr>
            <a:spLocks noGrp="1"/>
          </p:cNvSpPr>
          <p:nvPr>
            <p:ph type="ftr" sz="quarter" idx="11"/>
          </p:nvPr>
        </p:nvSpPr>
        <p:spPr/>
        <p:txBody>
          <a:bodyPr/>
          <a:lstStyle/>
          <a:p>
            <a:pPr defTabSz="932418"/>
            <a:endParaRPr lang="en-US" kern="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36373344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4" y="1007085"/>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32"/>
            </a:lvl1pPr>
            <a:lvl2pPr marL="466120" indent="0">
              <a:buNone/>
              <a:defRPr sz="1428"/>
            </a:lvl2pPr>
            <a:lvl3pPr marL="932239" indent="0">
              <a:buNone/>
              <a:defRPr sz="1224"/>
            </a:lvl3pPr>
            <a:lvl4pPr marL="1398358" indent="0">
              <a:buNone/>
              <a:defRPr sz="1020"/>
            </a:lvl4pPr>
            <a:lvl5pPr marL="1864477" indent="0">
              <a:buNone/>
              <a:defRPr sz="1020"/>
            </a:lvl5pPr>
            <a:lvl6pPr marL="2330596" indent="0">
              <a:buNone/>
              <a:defRPr sz="1020"/>
            </a:lvl6pPr>
            <a:lvl7pPr marL="2796716" indent="0">
              <a:buNone/>
              <a:defRPr sz="1020"/>
            </a:lvl7pPr>
            <a:lvl8pPr marL="3262835" indent="0">
              <a:buNone/>
              <a:defRPr sz="1020"/>
            </a:lvl8pPr>
            <a:lvl9pPr marL="3728953"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6/7/17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13784183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4" y="1007085"/>
            <a:ext cx="6295965" cy="4970646"/>
          </a:xfrm>
        </p:spPr>
        <p:txBody>
          <a:bodyPr anchor="t"/>
          <a:lstStyle>
            <a:lvl1pPr marL="0" indent="0">
              <a:buNone/>
              <a:defRPr sz="3264"/>
            </a:lvl1pPr>
            <a:lvl2pPr marL="466120" indent="0">
              <a:buNone/>
              <a:defRPr sz="2856"/>
            </a:lvl2pPr>
            <a:lvl3pPr marL="932239" indent="0">
              <a:buNone/>
              <a:defRPr sz="2448"/>
            </a:lvl3pPr>
            <a:lvl4pPr marL="1398358" indent="0">
              <a:buNone/>
              <a:defRPr sz="2040"/>
            </a:lvl4pPr>
            <a:lvl5pPr marL="1864477" indent="0">
              <a:buNone/>
              <a:defRPr sz="2040"/>
            </a:lvl5pPr>
            <a:lvl6pPr marL="2330596" indent="0">
              <a:buNone/>
              <a:defRPr sz="2040"/>
            </a:lvl6pPr>
            <a:lvl7pPr marL="2796716" indent="0">
              <a:buNone/>
              <a:defRPr sz="2040"/>
            </a:lvl7pPr>
            <a:lvl8pPr marL="3262835" indent="0">
              <a:buNone/>
              <a:defRPr sz="2040"/>
            </a:lvl8pPr>
            <a:lvl9pPr marL="3728953"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32"/>
            </a:lvl1pPr>
            <a:lvl2pPr marL="466120" indent="0">
              <a:buNone/>
              <a:defRPr sz="1428"/>
            </a:lvl2pPr>
            <a:lvl3pPr marL="932239" indent="0">
              <a:buNone/>
              <a:defRPr sz="1224"/>
            </a:lvl3pPr>
            <a:lvl4pPr marL="1398358" indent="0">
              <a:buNone/>
              <a:defRPr sz="1020"/>
            </a:lvl4pPr>
            <a:lvl5pPr marL="1864477" indent="0">
              <a:buNone/>
              <a:defRPr sz="1020"/>
            </a:lvl5pPr>
            <a:lvl6pPr marL="2330596" indent="0">
              <a:buNone/>
              <a:defRPr sz="1020"/>
            </a:lvl6pPr>
            <a:lvl7pPr marL="2796716" indent="0">
              <a:buNone/>
              <a:defRPr sz="1020"/>
            </a:lvl7pPr>
            <a:lvl8pPr marL="3262835" indent="0">
              <a:buNone/>
              <a:defRPr sz="1020"/>
            </a:lvl8pPr>
            <a:lvl9pPr marL="3728953"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6/7/17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571766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6/7/17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878128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6"/>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10" y="372396"/>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6/7/17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116803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14106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60"/>
            <a:ext cx="9754430" cy="1830388"/>
          </a:xfrm>
          <a:prstGeom prst="rect">
            <a:avLst/>
          </a:prstGeo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6"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8"/>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5" rIns="91414" bIns="45705"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9370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2"/>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2" y="0"/>
            <a:ext cx="7589837" cy="6994525"/>
          </a:xfrm>
          <a:prstGeom prst="rect">
            <a:avLst/>
          </a:prstGeom>
        </p:spPr>
      </p:pic>
      <p:sp>
        <p:nvSpPr>
          <p:cNvPr id="12" name="Rectangle 11"/>
          <p:cNvSpPr/>
          <p:nvPr userDrawn="1"/>
        </p:nvSpPr>
        <p:spPr bwMode="auto">
          <a:xfrm>
            <a:off x="4876802"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1211263"/>
            <a:ext cx="8229536" cy="1828800"/>
          </a:xfrm>
          <a:solidFill>
            <a:schemeClr val="accent2"/>
          </a:solidFill>
        </p:spPr>
        <p:txBody>
          <a:bodyPr lIns="146304" tIns="91440" rIns="146304" bIns="91440" anchor="t" anchorCtr="0"/>
          <a:lstStyle>
            <a:lvl1pPr>
              <a:defRPr sz="5398" b="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5"/>
            <a:ext cx="8231188" cy="1142999"/>
          </a:xfrm>
          <a:solidFill>
            <a:schemeClr val="accent2"/>
          </a:solidFill>
        </p:spPr>
        <p:txBody>
          <a:bodyPr tIns="109728" bIns="109728">
            <a:noAutofit/>
          </a:bodyPr>
          <a:lstStyle>
            <a:lvl1pPr marL="0" indent="0">
              <a:spcBef>
                <a:spcPts val="0"/>
              </a:spcBef>
              <a:buNone/>
              <a:defRPr sz="3598">
                <a:gradFill>
                  <a:gsLst>
                    <a:gs pos="57576">
                      <a:srgbClr val="FFFFFF"/>
                    </a:gs>
                    <a:gs pos="35000">
                      <a:srgbClr val="FFFFFF"/>
                    </a:gs>
                  </a:gsLst>
                  <a:lin ang="5400000" scaled="0"/>
                </a:gradFill>
                <a:latin typeface="Arial" panose="020B0604020202020204" pitchFamily="34" charset="0"/>
                <a:cs typeface="Arial" panose="020B0604020202020204" pitchFamily="34" charset="0"/>
              </a:defRPr>
            </a:lvl1pPr>
          </a:lstStyle>
          <a:p>
            <a:pPr lvl="0"/>
            <a:r>
              <a:rPr lang="en-US" dirty="0"/>
              <a:t>Subtitle</a:t>
            </a:r>
          </a:p>
        </p:txBody>
      </p:sp>
      <p:sp>
        <p:nvSpPr>
          <p:cNvPr id="8" name="Text Placeholder 2"/>
          <p:cNvSpPr>
            <a:spLocks noGrp="1"/>
          </p:cNvSpPr>
          <p:nvPr>
            <p:ph type="body" sz="quarter" idx="15" hasCustomPrompt="1"/>
          </p:nvPr>
        </p:nvSpPr>
        <p:spPr bwMode="auto">
          <a:xfrm>
            <a:off x="273050" y="4183064"/>
            <a:ext cx="8231188" cy="1219201"/>
          </a:xfrm>
          <a:solidFill>
            <a:schemeClr val="accent2"/>
          </a:solidFill>
        </p:spPr>
        <p:txBody>
          <a:bodyPr tIns="109728" bIns="109728">
            <a:noAutofit/>
          </a:bodyPr>
          <a:lstStyle>
            <a:lvl1pPr marL="0" indent="0">
              <a:spcBef>
                <a:spcPts val="0"/>
              </a:spcBef>
              <a:buNone/>
              <a:defRPr sz="3198">
                <a:gradFill>
                  <a:gsLst>
                    <a:gs pos="57576">
                      <a:srgbClr val="FFFFFF"/>
                    </a:gs>
                    <a:gs pos="35000">
                      <a:srgbClr val="FFFFFF"/>
                    </a:gs>
                  </a:gsLst>
                  <a:lin ang="5400000" scaled="0"/>
                </a:gradFill>
              </a:defRPr>
            </a:lvl1pPr>
          </a:lstStyle>
          <a:p>
            <a:pPr lvl="0"/>
            <a:r>
              <a:rPr lang="en-US" dirty="0"/>
              <a:t>Speaker Name</a:t>
            </a:r>
          </a:p>
        </p:txBody>
      </p:sp>
      <p:sp>
        <p:nvSpPr>
          <p:cNvPr id="2" name="Date Placeholder 1"/>
          <p:cNvSpPr>
            <a:spLocks noGrp="1"/>
          </p:cNvSpPr>
          <p:nvPr>
            <p:ph type="dt" sz="half" idx="16"/>
          </p:nvPr>
        </p:nvSpPr>
        <p:spPr/>
        <p:txBody>
          <a:bodyPr/>
          <a:lstStyle/>
          <a:p>
            <a:pPr defTabSz="932239"/>
            <a:fld id="{7E4C3AA8-5CC5-455F-9567-72E6AB2AEB6E}" type="datetimeFigureOut">
              <a:rPr lang="en-US" kern="0" smtClean="0"/>
              <a:pPr defTabSz="932239"/>
              <a:t>6/7/17</a:t>
            </a:fld>
            <a:endParaRPr lang="en-US" kern="0"/>
          </a:p>
        </p:txBody>
      </p:sp>
      <p:sp>
        <p:nvSpPr>
          <p:cNvPr id="5" name="Slide Number Placeholder 4"/>
          <p:cNvSpPr>
            <a:spLocks noGrp="1"/>
          </p:cNvSpPr>
          <p:nvPr>
            <p:ph type="sldNum" sz="quarter" idx="18"/>
          </p:nvPr>
        </p:nvSpPr>
        <p:spPr/>
        <p:txBody>
          <a:bodyPr/>
          <a:lstStyle/>
          <a:p>
            <a:pPr defTabSz="932239"/>
            <a:fld id="{6BA20098-320B-459E-801E-54E5791438C8}" type="slidenum">
              <a:rPr lang="en-US" kern="0" smtClean="0"/>
              <a:pPr defTabSz="932239"/>
              <a:t>‹#›</a:t>
            </a:fld>
            <a:endParaRPr lang="en-US" kern="0"/>
          </a:p>
        </p:txBody>
      </p:sp>
      <p:sp>
        <p:nvSpPr>
          <p:cNvPr id="4" name="Footer Placeholder 3"/>
          <p:cNvSpPr>
            <a:spLocks noGrp="1"/>
          </p:cNvSpPr>
          <p:nvPr>
            <p:ph type="ftr" sz="quarter" idx="17"/>
          </p:nvPr>
        </p:nvSpPr>
        <p:spPr/>
        <p:txBody>
          <a:bodyPr/>
          <a:lstStyle/>
          <a:p>
            <a:pPr defTabSz="932239"/>
            <a:r>
              <a:rPr lang="en-US" kern="0"/>
              <a:t>https://aka.ms/odscbots</a:t>
            </a:r>
            <a:endParaRPr lang="en-US" kern="0" dirty="0"/>
          </a:p>
        </p:txBody>
      </p:sp>
    </p:spTree>
    <p:extLst>
      <p:ext uri="{BB962C8B-B14F-4D97-AF65-F5344CB8AC3E}">
        <p14:creationId xmlns:p14="http://schemas.microsoft.com/office/powerpoint/2010/main" val="286073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239"/>
            <a:fld id="{7E4C3AA8-5CC5-455F-9567-72E6AB2AEB6E}" type="datetimeFigureOut">
              <a:rPr lang="en-US" kern="0" smtClean="0"/>
              <a:pPr defTabSz="932239"/>
              <a:t>6/7/17</a:t>
            </a:fld>
            <a:endParaRPr lang="en-US" kern="0"/>
          </a:p>
        </p:txBody>
      </p:sp>
      <p:sp>
        <p:nvSpPr>
          <p:cNvPr id="4" name="Footer Placeholder 3"/>
          <p:cNvSpPr>
            <a:spLocks noGrp="1"/>
          </p:cNvSpPr>
          <p:nvPr>
            <p:ph type="ftr" sz="quarter" idx="11"/>
          </p:nvPr>
        </p:nvSpPr>
        <p:spPr/>
        <p:txBody>
          <a:bodyPr/>
          <a:lstStyle/>
          <a:p>
            <a:pPr defTabSz="932239"/>
            <a:r>
              <a:rPr lang="en-US" kern="0"/>
              <a:t>https://aka.ms/odscbots</a:t>
            </a:r>
            <a:endParaRPr lang="en-US" kern="0" dirty="0"/>
          </a:p>
        </p:txBody>
      </p:sp>
      <p:sp>
        <p:nvSpPr>
          <p:cNvPr id="5" name="Slide Number Placeholder 4"/>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6147705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kern="0" smtClean="0"/>
              <a:pPr defTabSz="932239"/>
              <a:t>6/7/17</a:t>
            </a:fld>
            <a:endParaRPr lang="en-US" kern="0"/>
          </a:p>
        </p:txBody>
      </p:sp>
      <p:sp>
        <p:nvSpPr>
          <p:cNvPr id="3" name="Footer Placeholder 2"/>
          <p:cNvSpPr>
            <a:spLocks noGrp="1"/>
          </p:cNvSpPr>
          <p:nvPr>
            <p:ph type="ftr" sz="quarter" idx="11"/>
          </p:nvPr>
        </p:nvSpPr>
        <p:spPr/>
        <p:txBody>
          <a:bodyPr/>
          <a:lstStyle/>
          <a:p>
            <a:pPr defTabSz="93223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1559637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2"/>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2" y="0"/>
            <a:ext cx="7589837" cy="6994525"/>
          </a:xfrm>
          <a:prstGeom prst="rect">
            <a:avLst/>
          </a:prstGeom>
        </p:spPr>
      </p:pic>
      <p:sp>
        <p:nvSpPr>
          <p:cNvPr id="12" name="Rectangle 11"/>
          <p:cNvSpPr/>
          <p:nvPr userDrawn="1"/>
        </p:nvSpPr>
        <p:spPr bwMode="auto">
          <a:xfrm>
            <a:off x="4876802"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120"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290265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6/7/17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0797115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307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5"/>
            <a:ext cx="9144000" cy="1181862"/>
          </a:xfrm>
          <a:noFill/>
        </p:spPr>
        <p:txBody>
          <a:bodyPr wrap="square" tIns="91440" bIns="91440" anchor="t" anchorCtr="0">
            <a:spAutoFit/>
          </a:bodyPr>
          <a:lstStyle>
            <a:lvl1pPr>
              <a:defRPr sz="7196"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9143999" cy="738664"/>
          </a:xfrm>
          <a:noFill/>
        </p:spPr>
        <p:txBody>
          <a:bodyPr wrap="square" lIns="182880" tIns="146304" rIns="182880" bIns="146304">
            <a:spAutoFit/>
          </a:bodyPr>
          <a:lstStyle>
            <a:lvl1pPr marL="0" indent="0">
              <a:spcBef>
                <a:spcPts val="0"/>
              </a:spcBef>
              <a:buNone/>
              <a:defRPr sz="3198"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0266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7296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9143999"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17533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6475" cy="6994525"/>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55672" y="6149340"/>
            <a:ext cx="1706819" cy="376026"/>
          </a:xfrm>
          <a:prstGeom prst="rect">
            <a:avLst/>
          </a:prstGeom>
        </p:spPr>
      </p:pic>
    </p:spTree>
    <p:extLst>
      <p:ext uri="{BB962C8B-B14F-4D97-AF65-F5344CB8AC3E}">
        <p14:creationId xmlns:p14="http://schemas.microsoft.com/office/powerpoint/2010/main" val="272854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93688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0839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6069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755982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340762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6/7/17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41656820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4529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62948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44060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5808116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7369639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1025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24527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0634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51419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9003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6/7/17</a:t>
            </a:fld>
            <a:endParaRPr lang="en-US" sz="1836" kern="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9597069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50112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526016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5354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49590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3186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361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6284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76479458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3657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36686081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6/7/17</a:t>
            </a:fld>
            <a:endParaRPr lang="en-US" sz="1836" kern="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836223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kern="0" smtClean="0"/>
              <a:pPr defTabSz="932239"/>
              <a:t>6/7/17</a:t>
            </a:fld>
            <a:endParaRPr lang="en-US" kern="0"/>
          </a:p>
        </p:txBody>
      </p:sp>
      <p:sp>
        <p:nvSpPr>
          <p:cNvPr id="3" name="Footer Placeholder 2"/>
          <p:cNvSpPr>
            <a:spLocks noGrp="1"/>
          </p:cNvSpPr>
          <p:nvPr>
            <p:ph type="ftr" sz="quarter" idx="11"/>
          </p:nvPr>
        </p:nvSpPr>
        <p:spPr/>
        <p:txBody>
          <a:bodyPr/>
          <a:lstStyle/>
          <a:p>
            <a:pPr defTabSz="93223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33208050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6/7/17</a:t>
            </a:fld>
            <a:endParaRPr lang="en-US" sz="1836" kern="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888459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6/7/17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386491173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theme" Target="../theme/theme2.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2.xml"/><Relationship Id="rId20" Type="http://schemas.openxmlformats.org/officeDocument/2006/relationships/slideLayout" Target="../slideLayouts/slideLayout63.xml"/><Relationship Id="rId21" Type="http://schemas.openxmlformats.org/officeDocument/2006/relationships/slideLayout" Target="../slideLayouts/slideLayout64.xml"/><Relationship Id="rId22" Type="http://schemas.openxmlformats.org/officeDocument/2006/relationships/slideLayout" Target="../slideLayouts/slideLayout65.xml"/><Relationship Id="rId23" Type="http://schemas.openxmlformats.org/officeDocument/2006/relationships/slideLayout" Target="../slideLayouts/slideLayout66.xml"/><Relationship Id="rId24" Type="http://schemas.openxmlformats.org/officeDocument/2006/relationships/slideLayout" Target="../slideLayouts/slideLayout67.xml"/><Relationship Id="rId25" Type="http://schemas.openxmlformats.org/officeDocument/2006/relationships/slideLayout" Target="../slideLayouts/slideLayout68.xml"/><Relationship Id="rId26" Type="http://schemas.openxmlformats.org/officeDocument/2006/relationships/slideLayout" Target="../slideLayouts/slideLayout69.xml"/><Relationship Id="rId27" Type="http://schemas.openxmlformats.org/officeDocument/2006/relationships/slideLayout" Target="../slideLayouts/slideLayout70.xml"/><Relationship Id="rId28" Type="http://schemas.openxmlformats.org/officeDocument/2006/relationships/theme" Target="../theme/theme3.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Relationship Id="rId18" Type="http://schemas.openxmlformats.org/officeDocument/2006/relationships/slideLayout" Target="../slideLayouts/slideLayout61.xml"/><Relationship Id="rId19" Type="http://schemas.openxmlformats.org/officeDocument/2006/relationships/slideLayout" Target="../slideLayouts/slideLayout62.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240310"/>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726300"/>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6/7/17</a:t>
            </a:fld>
            <a:endParaRPr lang="en-US" kern="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0720161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22" r:id="rId20"/>
    <p:sldLayoutId id="2147484424" r:id="rId21"/>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240311"/>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726300"/>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9"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239"/>
            <a:fld id="{7E4C3AA8-5CC5-455F-9567-72E6AB2AEB6E}" type="datetimeFigureOut">
              <a:rPr lang="en-US" kern="0" smtClean="0"/>
              <a:pPr defTabSz="932239"/>
              <a:t>6/7/17</a:t>
            </a:fld>
            <a:endParaRPr lang="en-US" kern="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239"/>
            <a:fld id="{6BA20098-320B-459E-801E-54E5791438C8}" type="slidenum">
              <a:rPr lang="en-US" kern="0" smtClean="0"/>
              <a:pPr defTabSz="932239"/>
              <a:t>‹#›</a:t>
            </a:fld>
            <a:endParaRPr lang="en-US" kern="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599" b="1">
                <a:solidFill>
                  <a:schemeClr val="tx1">
                    <a:tint val="75000"/>
                  </a:schemeClr>
                </a:solidFill>
              </a:defRPr>
            </a:lvl1pPr>
          </a:lstStyle>
          <a:p>
            <a:pPr defTabSz="932239"/>
            <a:r>
              <a:rPr lang="en-US" kern="0"/>
              <a:t>https://aka.ms/odscbots</a:t>
            </a:r>
            <a:endParaRPr lang="en-US" kern="0" dirty="0"/>
          </a:p>
        </p:txBody>
      </p:sp>
    </p:spTree>
    <p:extLst>
      <p:ext uri="{BB962C8B-B14F-4D97-AF65-F5344CB8AC3E}">
        <p14:creationId xmlns:p14="http://schemas.microsoft.com/office/powerpoint/2010/main" val="3210156024"/>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 id="2147484446" r:id="rId21"/>
    <p:sldLayoutId id="2147484447" r:id="rId22"/>
  </p:sldLayoutIdLst>
  <p:txStyles>
    <p:titleStyle>
      <a:lvl1pPr algn="l" defTabSz="932239" rtl="0" eaLnBrk="1" latinLnBrk="0" hangingPunct="1">
        <a:lnSpc>
          <a:spcPct val="90000"/>
        </a:lnSpc>
        <a:spcBef>
          <a:spcPct val="0"/>
        </a:spcBef>
        <a:buNone/>
        <a:defRPr sz="4498" kern="1200">
          <a:solidFill>
            <a:schemeClr val="tx1"/>
          </a:solidFill>
          <a:latin typeface="Arial" panose="020B0604020202020204" pitchFamily="34" charset="0"/>
          <a:ea typeface="+mj-ea"/>
          <a:cs typeface="Arial" panose="020B0604020202020204" pitchFamily="34" charset="0"/>
        </a:defRPr>
      </a:lvl1pPr>
    </p:titleStyle>
    <p:bodyStyle>
      <a:lvl1pPr marL="233059" indent="-233059" algn="l" defTabSz="932239" rtl="0" eaLnBrk="1" latinLnBrk="0" hangingPunct="1">
        <a:lnSpc>
          <a:spcPct val="90000"/>
        </a:lnSpc>
        <a:spcBef>
          <a:spcPts val="1020"/>
        </a:spcBef>
        <a:buFont typeface="Arial" panose="020B0604020202020204" pitchFamily="34" charset="0"/>
        <a:buChar char="•"/>
        <a:defRPr sz="3198" kern="1200">
          <a:solidFill>
            <a:schemeClr val="tx1"/>
          </a:solidFill>
          <a:latin typeface="Calibri Light" panose="020F0302020204030204" pitchFamily="34" charset="0"/>
          <a:ea typeface="+mn-ea"/>
          <a:cs typeface="Calibri Light" panose="020F0302020204030204" pitchFamily="34" charset="0"/>
        </a:defRPr>
      </a:lvl1pPr>
      <a:lvl2pPr marL="699179" indent="-233059" algn="l" defTabSz="932239"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298" indent="-233059" algn="l" defTabSz="932239"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418" indent="-233059" algn="l" defTabSz="932239"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537" indent="-233059" algn="l" defTabSz="932239"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239" rtl="0" eaLnBrk="1" latinLnBrk="0" hangingPunct="1">
        <a:defRPr sz="1836" kern="1200">
          <a:solidFill>
            <a:schemeClr val="tx1"/>
          </a:solidFill>
          <a:latin typeface="+mn-lt"/>
          <a:ea typeface="+mn-ea"/>
          <a:cs typeface="+mn-cs"/>
        </a:defRPr>
      </a:lvl1pPr>
      <a:lvl2pPr marL="466120" algn="l" defTabSz="932239" rtl="0" eaLnBrk="1" latinLnBrk="0" hangingPunct="1">
        <a:defRPr sz="1836" kern="1200">
          <a:solidFill>
            <a:schemeClr val="tx1"/>
          </a:solidFill>
          <a:latin typeface="+mn-lt"/>
          <a:ea typeface="+mn-ea"/>
          <a:cs typeface="+mn-cs"/>
        </a:defRPr>
      </a:lvl2pPr>
      <a:lvl3pPr marL="932239" algn="l" defTabSz="932239" rtl="0" eaLnBrk="1" latinLnBrk="0" hangingPunct="1">
        <a:defRPr sz="1836" kern="1200">
          <a:solidFill>
            <a:schemeClr val="tx1"/>
          </a:solidFill>
          <a:latin typeface="+mn-lt"/>
          <a:ea typeface="+mn-ea"/>
          <a:cs typeface="+mn-cs"/>
        </a:defRPr>
      </a:lvl3pPr>
      <a:lvl4pPr marL="1398358" algn="l" defTabSz="932239" rtl="0" eaLnBrk="1" latinLnBrk="0" hangingPunct="1">
        <a:defRPr sz="1836" kern="1200">
          <a:solidFill>
            <a:schemeClr val="tx1"/>
          </a:solidFill>
          <a:latin typeface="+mn-lt"/>
          <a:ea typeface="+mn-ea"/>
          <a:cs typeface="+mn-cs"/>
        </a:defRPr>
      </a:lvl4pPr>
      <a:lvl5pPr marL="1864477" algn="l" defTabSz="932239" rtl="0" eaLnBrk="1" latinLnBrk="0" hangingPunct="1">
        <a:defRPr sz="1836" kern="1200">
          <a:solidFill>
            <a:schemeClr val="tx1"/>
          </a:solidFill>
          <a:latin typeface="+mn-lt"/>
          <a:ea typeface="+mn-ea"/>
          <a:cs typeface="+mn-cs"/>
        </a:defRPr>
      </a:lvl5pPr>
      <a:lvl6pPr marL="2330596" algn="l" defTabSz="932239" rtl="0" eaLnBrk="1" latinLnBrk="0" hangingPunct="1">
        <a:defRPr sz="1836" kern="1200">
          <a:solidFill>
            <a:schemeClr val="tx1"/>
          </a:solidFill>
          <a:latin typeface="+mn-lt"/>
          <a:ea typeface="+mn-ea"/>
          <a:cs typeface="+mn-cs"/>
        </a:defRPr>
      </a:lvl6pPr>
      <a:lvl7pPr marL="2796716" algn="l" defTabSz="932239" rtl="0" eaLnBrk="1" latinLnBrk="0" hangingPunct="1">
        <a:defRPr sz="1836" kern="1200">
          <a:solidFill>
            <a:schemeClr val="tx1"/>
          </a:solidFill>
          <a:latin typeface="+mn-lt"/>
          <a:ea typeface="+mn-ea"/>
          <a:cs typeface="+mn-cs"/>
        </a:defRPr>
      </a:lvl7pPr>
      <a:lvl8pPr marL="3262835" algn="l" defTabSz="932239" rtl="0" eaLnBrk="1" latinLnBrk="0" hangingPunct="1">
        <a:defRPr sz="1836" kern="1200">
          <a:solidFill>
            <a:schemeClr val="tx1"/>
          </a:solidFill>
          <a:latin typeface="+mn-lt"/>
          <a:ea typeface="+mn-ea"/>
          <a:cs typeface="+mn-cs"/>
        </a:defRPr>
      </a:lvl8pPr>
      <a:lvl9pPr marL="3728953" algn="l" defTabSz="93223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84802"/>
      </p:ext>
    </p:extLst>
  </p:cSld>
  <p:clrMap bg1="dk1" tx1="lt1" bg2="dk2" tx2="lt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 id="2147484464" r:id="rId16"/>
    <p:sldLayoutId id="2147484465" r:id="rId17"/>
    <p:sldLayoutId id="2147484466" r:id="rId18"/>
    <p:sldLayoutId id="2147484467" r:id="rId19"/>
    <p:sldLayoutId id="2147484468" r:id="rId20"/>
    <p:sldLayoutId id="2147484469" r:id="rId21"/>
    <p:sldLayoutId id="2147484470" r:id="rId22"/>
    <p:sldLayoutId id="2147484471" r:id="rId23"/>
    <p:sldLayoutId id="2147484472" r:id="rId24"/>
    <p:sldLayoutId id="2147484473" r:id="rId25"/>
    <p:sldLayoutId id="2147484474" r:id="rId26"/>
    <p:sldLayoutId id="2147484475" r:id="rId27"/>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1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1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1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s>
</file>

<file path=ppt/slides/_rels/slide109.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13.xml.rels><?xml version="1.0" encoding="UTF-8" standalone="yes"?>
<Relationships xmlns="http://schemas.openxmlformats.org/package/2006/relationships"><Relationship Id="rId11" Type="http://schemas.openxmlformats.org/officeDocument/2006/relationships/customXml" Target="../ink/ink86.xml"/><Relationship Id="rId12" Type="http://schemas.openxmlformats.org/officeDocument/2006/relationships/customXml" Target="../ink/ink87.xml"/><Relationship Id="rId13" Type="http://schemas.openxmlformats.org/officeDocument/2006/relationships/customXml" Target="../ink/ink88.xml"/><Relationship Id="rId14" Type="http://schemas.openxmlformats.org/officeDocument/2006/relationships/customXml" Target="../ink/ink89.xml"/><Relationship Id="rId15" Type="http://schemas.openxmlformats.org/officeDocument/2006/relationships/customXml" Target="../ink/ink90.xml"/><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18.png"/><Relationship Id="rId4" Type="http://schemas.openxmlformats.org/officeDocument/2006/relationships/customXml" Target="../ink/ink80.xml"/><Relationship Id="rId5" Type="http://schemas.openxmlformats.org/officeDocument/2006/relationships/image" Target="../media/image119.png"/><Relationship Id="rId6" Type="http://schemas.openxmlformats.org/officeDocument/2006/relationships/customXml" Target="../ink/ink81.xml"/><Relationship Id="rId7" Type="http://schemas.openxmlformats.org/officeDocument/2006/relationships/customXml" Target="../ink/ink82.xml"/><Relationship Id="rId8" Type="http://schemas.openxmlformats.org/officeDocument/2006/relationships/customXml" Target="../ink/ink83.xml"/><Relationship Id="rId9" Type="http://schemas.openxmlformats.org/officeDocument/2006/relationships/customXml" Target="../ink/ink84.xml"/><Relationship Id="rId10" Type="http://schemas.openxmlformats.org/officeDocument/2006/relationships/customXml" Target="../ink/ink8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1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2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2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2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tiff"/></Relationships>
</file>

<file path=ppt/slides/_rels/slide120.xml.rels><?xml version="1.0" encoding="UTF-8" standalone="yes"?>
<Relationships xmlns="http://schemas.openxmlformats.org/package/2006/relationships"><Relationship Id="rId11" Type="http://schemas.openxmlformats.org/officeDocument/2006/relationships/customXml" Target="../ink/ink95.xml"/><Relationship Id="rId12" Type="http://schemas.openxmlformats.org/officeDocument/2006/relationships/customXml" Target="../ink/ink96.xml"/><Relationship Id="rId13" Type="http://schemas.openxmlformats.org/officeDocument/2006/relationships/customXml" Target="../ink/ink97.xml"/><Relationship Id="rId14" Type="http://schemas.openxmlformats.org/officeDocument/2006/relationships/customXml" Target="../ink/ink98.xml"/><Relationship Id="rId15" Type="http://schemas.openxmlformats.org/officeDocument/2006/relationships/customXml" Target="../ink/ink99.xml"/><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23.png"/><Relationship Id="rId4" Type="http://schemas.openxmlformats.org/officeDocument/2006/relationships/customXml" Target="../ink/ink91.xml"/><Relationship Id="rId5" Type="http://schemas.openxmlformats.org/officeDocument/2006/relationships/image" Target="../media/image1120.png"/><Relationship Id="rId6" Type="http://schemas.openxmlformats.org/officeDocument/2006/relationships/customXml" Target="../ink/ink92.xml"/><Relationship Id="rId7" Type="http://schemas.openxmlformats.org/officeDocument/2006/relationships/image" Target="../media/image1130.png"/><Relationship Id="rId8" Type="http://schemas.openxmlformats.org/officeDocument/2006/relationships/customXml" Target="../ink/ink93.xml"/><Relationship Id="rId9" Type="http://schemas.openxmlformats.org/officeDocument/2006/relationships/image" Target="../media/image1140.png"/><Relationship Id="rId10" Type="http://schemas.openxmlformats.org/officeDocument/2006/relationships/customXml" Target="../ink/ink94.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22.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29.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30.png"/></Relationships>
</file>

<file path=ppt/slides/_rels/slide126.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customXml" Target="../ink/ink100.xml"/><Relationship Id="rId6" Type="http://schemas.openxmlformats.org/officeDocument/2006/relationships/image" Target="../media/image1260.png"/><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s>
</file>

<file path=ppt/slides/_rels/slide131.xml.rels><?xml version="1.0" encoding="UTF-8" standalone="yes"?>
<Relationships xmlns="http://schemas.openxmlformats.org/package/2006/relationships"><Relationship Id="rId11" Type="http://schemas.openxmlformats.org/officeDocument/2006/relationships/customXml" Target="../ink/ink105.xml"/><Relationship Id="rId12" Type="http://schemas.openxmlformats.org/officeDocument/2006/relationships/customXml" Target="../ink/ink106.xml"/><Relationship Id="rId13" Type="http://schemas.openxmlformats.org/officeDocument/2006/relationships/customXml" Target="../ink/ink107.xml"/><Relationship Id="rId14" Type="http://schemas.openxmlformats.org/officeDocument/2006/relationships/image" Target="../media/image340.png"/><Relationship Id="rId15" Type="http://schemas.openxmlformats.org/officeDocument/2006/relationships/customXml" Target="../ink/ink108.xml"/><Relationship Id="rId16" Type="http://schemas.openxmlformats.org/officeDocument/2006/relationships/image" Target="../media/image350.png"/><Relationship Id="rId17" Type="http://schemas.openxmlformats.org/officeDocument/2006/relationships/customXml" Target="../ink/ink109.xml"/><Relationship Id="rId18" Type="http://schemas.openxmlformats.org/officeDocument/2006/relationships/customXml" Target="../ink/ink110.xml"/><Relationship Id="rId19" Type="http://schemas.openxmlformats.org/officeDocument/2006/relationships/customXml" Target="../ink/ink111.xml"/><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34.jpeg"/><Relationship Id="rId4" Type="http://schemas.openxmlformats.org/officeDocument/2006/relationships/customXml" Target="../ink/ink101.xml"/><Relationship Id="rId5" Type="http://schemas.openxmlformats.org/officeDocument/2006/relationships/image" Target="../media/image310.png"/><Relationship Id="rId6" Type="http://schemas.openxmlformats.org/officeDocument/2006/relationships/customXml" Target="../ink/ink102.xml"/><Relationship Id="rId7" Type="http://schemas.openxmlformats.org/officeDocument/2006/relationships/customXml" Target="../ink/ink103.xml"/><Relationship Id="rId8" Type="http://schemas.openxmlformats.org/officeDocument/2006/relationships/image" Target="../media/image320.png"/><Relationship Id="rId9" Type="http://schemas.openxmlformats.org/officeDocument/2006/relationships/customXml" Target="../ink/ink104.xml"/><Relationship Id="rId10" Type="http://schemas.openxmlformats.org/officeDocument/2006/relationships/image" Target="../media/image330.PNG"/></Relationships>
</file>

<file path=ppt/slides/_rels/slide132.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33.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customXml" Target="../ink/ink112.xml"/><Relationship Id="rId5" Type="http://schemas.openxmlformats.org/officeDocument/2006/relationships/image" Target="../media/image1150.png"/><Relationship Id="rId6" Type="http://schemas.openxmlformats.org/officeDocument/2006/relationships/customXml" Target="../ink/ink113.xml"/><Relationship Id="rId7" Type="http://schemas.openxmlformats.org/officeDocument/2006/relationships/image" Target="../media/image1160.png"/><Relationship Id="rId8" Type="http://schemas.openxmlformats.org/officeDocument/2006/relationships/customXml" Target="../ink/ink114.xml"/><Relationship Id="rId9" Type="http://schemas.openxmlformats.org/officeDocument/2006/relationships/image" Target="../media/image1170.PNG"/><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 Id="rId3" Type="http://schemas.openxmlformats.org/officeDocument/2006/relationships/image" Target="../media/image2.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0.xml"/><Relationship Id="rId3"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3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7.xml"/></Relationships>
</file>

<file path=ppt/slides/_rels/slide147.xml.rels><?xml version="1.0" encoding="UTF-8" standalone="yes"?>
<Relationships xmlns="http://schemas.openxmlformats.org/package/2006/relationships"><Relationship Id="rId3" Type="http://schemas.openxmlformats.org/officeDocument/2006/relationships/image" Target="../media/image135.emf"/><Relationship Id="rId4" Type="http://schemas.openxmlformats.org/officeDocument/2006/relationships/image" Target="../media/image136.emf"/><Relationship Id="rId5" Type="http://schemas.openxmlformats.org/officeDocument/2006/relationships/image" Target="../media/image137.emf"/><Relationship Id="rId6" Type="http://schemas.openxmlformats.org/officeDocument/2006/relationships/image" Target="../media/image138.emf"/><Relationship Id="rId7" Type="http://schemas.openxmlformats.org/officeDocument/2006/relationships/image" Target="../media/image139.emf"/><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29.xml"/><Relationship Id="rId3" Type="http://schemas.openxmlformats.org/officeDocument/2006/relationships/image" Target="../media/image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4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microsoft.com/en-us/bot-framework/bot-design-navigation"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s://github.com/Microsoft/BotBuilder-Samples/tree/master/Node/sample-knowledgeBot" TargetMode="External"/><Relationship Id="rId4" Type="http://schemas.openxmlformats.org/officeDocument/2006/relationships/hyperlink" Target="https://github.com/palindromed/Bot-HandOff" TargetMode="External"/><Relationship Id="rId1" Type="http://schemas.openxmlformats.org/officeDocument/2006/relationships/slideLayout" Target="../slideLayouts/slideLayout2.xml"/><Relationship Id="rId2" Type="http://schemas.openxmlformats.org/officeDocument/2006/relationships/hyperlink" Target="https://github.com/Microsoft/BotBuilder-Samples/tree/master/Node/capability-SimpleTaskAutoma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9" Type="http://schemas.openxmlformats.org/officeDocument/2006/relationships/customXml" Target="../ink/ink5.xml"/><Relationship Id="rId20" Type="http://schemas.openxmlformats.org/officeDocument/2006/relationships/customXml" Target="../ink/ink12.xml"/><Relationship Id="rId21" Type="http://schemas.openxmlformats.org/officeDocument/2006/relationships/image" Target="../media/image210.png"/><Relationship Id="rId22" Type="http://schemas.openxmlformats.org/officeDocument/2006/relationships/customXml" Target="../ink/ink13.xml"/><Relationship Id="rId23" Type="http://schemas.openxmlformats.org/officeDocument/2006/relationships/image" Target="../media/image220.png"/><Relationship Id="rId24" Type="http://schemas.openxmlformats.org/officeDocument/2006/relationships/customXml" Target="../ink/ink14.xml"/><Relationship Id="rId25" Type="http://schemas.openxmlformats.org/officeDocument/2006/relationships/image" Target="../media/image230.png"/><Relationship Id="rId26" Type="http://schemas.openxmlformats.org/officeDocument/2006/relationships/customXml" Target="../ink/ink15.xml"/><Relationship Id="rId27" Type="http://schemas.openxmlformats.org/officeDocument/2006/relationships/image" Target="../media/image240.png"/><Relationship Id="rId10" Type="http://schemas.openxmlformats.org/officeDocument/2006/relationships/customXml" Target="../ink/ink6.xml"/><Relationship Id="rId11" Type="http://schemas.openxmlformats.org/officeDocument/2006/relationships/customXml" Target="../ink/ink7.xml"/><Relationship Id="rId12" Type="http://schemas.openxmlformats.org/officeDocument/2006/relationships/image" Target="../media/image170.png"/><Relationship Id="rId13" Type="http://schemas.openxmlformats.org/officeDocument/2006/relationships/customXml" Target="../ink/ink8.xml"/><Relationship Id="rId14" Type="http://schemas.openxmlformats.org/officeDocument/2006/relationships/image" Target="../media/image180.png"/><Relationship Id="rId15" Type="http://schemas.openxmlformats.org/officeDocument/2006/relationships/customXml" Target="../ink/ink9.xml"/><Relationship Id="rId16" Type="http://schemas.openxmlformats.org/officeDocument/2006/relationships/customXml" Target="../ink/ink10.xml"/><Relationship Id="rId17" Type="http://schemas.openxmlformats.org/officeDocument/2006/relationships/image" Target="../media/image190.png"/><Relationship Id="rId18" Type="http://schemas.openxmlformats.org/officeDocument/2006/relationships/customXml" Target="../ink/ink11.xml"/><Relationship Id="rId19"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customXml" Target="../ink/ink1.xml"/><Relationship Id="rId5" Type="http://schemas.openxmlformats.org/officeDocument/2006/relationships/customXml" Target="../ink/ink2.xml"/><Relationship Id="rId6" Type="http://schemas.openxmlformats.org/officeDocument/2006/relationships/customXml" Target="../ink/ink3.xml"/><Relationship Id="rId7" Type="http://schemas.openxmlformats.org/officeDocument/2006/relationships/customXml" Target="../ink/ink4.xml"/><Relationship Id="rId8" Type="http://schemas.openxmlformats.org/officeDocument/2006/relationships/image" Target="../media/image1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customXml" Target="../ink/ink22.xml"/><Relationship Id="rId12" Type="http://schemas.openxmlformats.org/officeDocument/2006/relationships/image" Target="../media/image270.png"/><Relationship Id="rId13" Type="http://schemas.openxmlformats.org/officeDocument/2006/relationships/customXml" Target="../ink/ink23.xml"/><Relationship Id="rId14" Type="http://schemas.openxmlformats.org/officeDocument/2006/relationships/customXml" Target="../ink/ink24.xml"/><Relationship Id="rId15" Type="http://schemas.openxmlformats.org/officeDocument/2006/relationships/image" Target="../media/image280.png"/><Relationship Id="rId16" Type="http://schemas.openxmlformats.org/officeDocument/2006/relationships/customXml" Target="../ink/ink25.xml"/><Relationship Id="rId17" Type="http://schemas.openxmlformats.org/officeDocument/2006/relationships/image" Target="../media/image290.PNG"/><Relationship Id="rId1" Type="http://schemas.openxmlformats.org/officeDocument/2006/relationships/slideLayout" Target="../slideLayouts/slideLayout24.xml"/><Relationship Id="rId2" Type="http://schemas.openxmlformats.org/officeDocument/2006/relationships/image" Target="../media/image26.png"/><Relationship Id="rId3" Type="http://schemas.openxmlformats.org/officeDocument/2006/relationships/customXml" Target="../ink/ink16.xml"/><Relationship Id="rId4" Type="http://schemas.openxmlformats.org/officeDocument/2006/relationships/customXml" Target="../ink/ink17.xml"/><Relationship Id="rId5" Type="http://schemas.openxmlformats.org/officeDocument/2006/relationships/customXml" Target="../ink/ink18.xml"/><Relationship Id="rId6" Type="http://schemas.openxmlformats.org/officeDocument/2006/relationships/customXml" Target="../ink/ink19.xml"/><Relationship Id="rId7" Type="http://schemas.openxmlformats.org/officeDocument/2006/relationships/image" Target="../media/image250.png"/><Relationship Id="rId8" Type="http://schemas.openxmlformats.org/officeDocument/2006/relationships/customXml" Target="../ink/ink20.xml"/><Relationship Id="rId9" Type="http://schemas.openxmlformats.org/officeDocument/2006/relationships/customXml" Target="../ink/ink21.xml"/><Relationship Id="rId10" Type="http://schemas.openxmlformats.org/officeDocument/2006/relationships/image" Target="../media/image26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 Type="http://schemas.openxmlformats.org/officeDocument/2006/relationships/customXml" Target="../ink/ink30.xml"/><Relationship Id="rId12" Type="http://schemas.openxmlformats.org/officeDocument/2006/relationships/customXml" Target="../ink/ink31.xml"/><Relationship Id="rId13" Type="http://schemas.openxmlformats.org/officeDocument/2006/relationships/customXml" Target="../ink/ink32.xml"/><Relationship Id="rId14" Type="http://schemas.openxmlformats.org/officeDocument/2006/relationships/image" Target="../media/image340.png"/><Relationship Id="rId15" Type="http://schemas.openxmlformats.org/officeDocument/2006/relationships/customXml" Target="../ink/ink33.xml"/><Relationship Id="rId16" Type="http://schemas.openxmlformats.org/officeDocument/2006/relationships/image" Target="../media/image350.png"/><Relationship Id="rId17" Type="http://schemas.openxmlformats.org/officeDocument/2006/relationships/customXml" Target="../ink/ink34.xml"/><Relationship Id="rId18" Type="http://schemas.openxmlformats.org/officeDocument/2006/relationships/customXml" Target="../ink/ink35.xml"/><Relationship Id="rId19" Type="http://schemas.openxmlformats.org/officeDocument/2006/relationships/customXml" Target="../ink/ink36.xml"/><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4.jpeg"/><Relationship Id="rId4" Type="http://schemas.openxmlformats.org/officeDocument/2006/relationships/customXml" Target="../ink/ink26.xml"/><Relationship Id="rId5" Type="http://schemas.openxmlformats.org/officeDocument/2006/relationships/image" Target="../media/image310.png"/><Relationship Id="rId6" Type="http://schemas.openxmlformats.org/officeDocument/2006/relationships/customXml" Target="../ink/ink27.xml"/><Relationship Id="rId7" Type="http://schemas.openxmlformats.org/officeDocument/2006/relationships/customXml" Target="../ink/ink28.xml"/><Relationship Id="rId8" Type="http://schemas.openxmlformats.org/officeDocument/2006/relationships/image" Target="../media/image320.png"/><Relationship Id="rId9" Type="http://schemas.openxmlformats.org/officeDocument/2006/relationships/customXml" Target="../ink/ink29.xml"/><Relationship Id="rId10" Type="http://schemas.openxmlformats.org/officeDocument/2006/relationships/image" Target="../media/image3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customXml" Target="../ink/ink37.xml"/><Relationship Id="rId5" Type="http://schemas.openxmlformats.org/officeDocument/2006/relationships/image" Target="../media/image520.PNG"/><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3" Type="http://schemas.openxmlformats.org/officeDocument/2006/relationships/customXml" Target="../ink/ink43.xml"/><Relationship Id="rId14" Type="http://schemas.openxmlformats.org/officeDocument/2006/relationships/image" Target="../media/image60.png"/><Relationship Id="rId15" Type="http://schemas.openxmlformats.org/officeDocument/2006/relationships/customXml" Target="../ink/ink44.xml"/><Relationship Id="rId16" Type="http://schemas.openxmlformats.org/officeDocument/2006/relationships/image" Target="../media/image61.png"/><Relationship Id="rId17" Type="http://schemas.openxmlformats.org/officeDocument/2006/relationships/customXml" Target="../ink/ink45.xml"/><Relationship Id="rId18" Type="http://schemas.openxmlformats.org/officeDocument/2006/relationships/image" Target="../media/image62.png"/><Relationship Id="rId19" Type="http://schemas.openxmlformats.org/officeDocument/2006/relationships/customXml" Target="../ink/ink46.xml"/><Relationship Id="rId63" Type="http://schemas.openxmlformats.org/officeDocument/2006/relationships/image" Target="../media/image84.png"/><Relationship Id="rId64" Type="http://schemas.openxmlformats.org/officeDocument/2006/relationships/customXml" Target="../ink/ink69.xml"/><Relationship Id="rId65" Type="http://schemas.openxmlformats.org/officeDocument/2006/relationships/image" Target="../media/image85.png"/><Relationship Id="rId50" Type="http://schemas.openxmlformats.org/officeDocument/2006/relationships/customXml" Target="../ink/ink62.xml"/><Relationship Id="rId51" Type="http://schemas.openxmlformats.org/officeDocument/2006/relationships/image" Target="../media/image78.png"/><Relationship Id="rId52" Type="http://schemas.openxmlformats.org/officeDocument/2006/relationships/customXml" Target="../ink/ink63.xml"/><Relationship Id="rId53" Type="http://schemas.openxmlformats.org/officeDocument/2006/relationships/image" Target="../media/image79.png"/><Relationship Id="rId54" Type="http://schemas.openxmlformats.org/officeDocument/2006/relationships/customXml" Target="../ink/ink64.xml"/><Relationship Id="rId55" Type="http://schemas.openxmlformats.org/officeDocument/2006/relationships/image" Target="../media/image80.png"/><Relationship Id="rId56" Type="http://schemas.openxmlformats.org/officeDocument/2006/relationships/customXml" Target="../ink/ink65.xml"/><Relationship Id="rId57" Type="http://schemas.openxmlformats.org/officeDocument/2006/relationships/image" Target="../media/image81.png"/><Relationship Id="rId58" Type="http://schemas.openxmlformats.org/officeDocument/2006/relationships/customXml" Target="../ink/ink66.xml"/><Relationship Id="rId59" Type="http://schemas.openxmlformats.org/officeDocument/2006/relationships/image" Target="../media/image82.png"/><Relationship Id="rId40" Type="http://schemas.openxmlformats.org/officeDocument/2006/relationships/image" Target="../media/image73.png"/><Relationship Id="rId41" Type="http://schemas.openxmlformats.org/officeDocument/2006/relationships/customXml" Target="../ink/ink57.xml"/><Relationship Id="rId42" Type="http://schemas.openxmlformats.org/officeDocument/2006/relationships/customXml" Target="../ink/ink58.xml"/><Relationship Id="rId43" Type="http://schemas.openxmlformats.org/officeDocument/2006/relationships/image" Target="../media/image74.png"/><Relationship Id="rId44" Type="http://schemas.openxmlformats.org/officeDocument/2006/relationships/customXml" Target="../ink/ink59.xml"/><Relationship Id="rId45" Type="http://schemas.openxmlformats.org/officeDocument/2006/relationships/image" Target="../media/image75.png"/><Relationship Id="rId46" Type="http://schemas.openxmlformats.org/officeDocument/2006/relationships/customXml" Target="../ink/ink60.xml"/><Relationship Id="rId47" Type="http://schemas.openxmlformats.org/officeDocument/2006/relationships/image" Target="../media/image76.png"/><Relationship Id="rId48" Type="http://schemas.openxmlformats.org/officeDocument/2006/relationships/customXml" Target="../ink/ink61.xml"/><Relationship Id="rId49" Type="http://schemas.openxmlformats.org/officeDocument/2006/relationships/image" Target="../media/image77.png"/><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customXml" Target="../ink/ink38.xml"/><Relationship Id="rId4" Type="http://schemas.openxmlformats.org/officeDocument/2006/relationships/image" Target="../media/image55.png"/><Relationship Id="rId5" Type="http://schemas.openxmlformats.org/officeDocument/2006/relationships/customXml" Target="../ink/ink39.xml"/><Relationship Id="rId6" Type="http://schemas.openxmlformats.org/officeDocument/2006/relationships/image" Target="../media/image56.png"/><Relationship Id="rId7" Type="http://schemas.openxmlformats.org/officeDocument/2006/relationships/customXml" Target="../ink/ink40.xml"/><Relationship Id="rId8" Type="http://schemas.openxmlformats.org/officeDocument/2006/relationships/image" Target="../media/image57.png"/><Relationship Id="rId9" Type="http://schemas.openxmlformats.org/officeDocument/2006/relationships/customXml" Target="../ink/ink41.xml"/><Relationship Id="rId30" Type="http://schemas.openxmlformats.org/officeDocument/2006/relationships/image" Target="../media/image68.png"/><Relationship Id="rId31" Type="http://schemas.openxmlformats.org/officeDocument/2006/relationships/customXml" Target="../ink/ink52.xml"/><Relationship Id="rId32" Type="http://schemas.openxmlformats.org/officeDocument/2006/relationships/image" Target="../media/image69.png"/><Relationship Id="rId33" Type="http://schemas.openxmlformats.org/officeDocument/2006/relationships/customXml" Target="../ink/ink53.xml"/><Relationship Id="rId34" Type="http://schemas.openxmlformats.org/officeDocument/2006/relationships/image" Target="../media/image70.png"/><Relationship Id="rId35" Type="http://schemas.openxmlformats.org/officeDocument/2006/relationships/customXml" Target="../ink/ink54.xml"/><Relationship Id="rId36" Type="http://schemas.openxmlformats.org/officeDocument/2006/relationships/image" Target="../media/image71.png"/><Relationship Id="rId37" Type="http://schemas.openxmlformats.org/officeDocument/2006/relationships/customXml" Target="../ink/ink55.xml"/><Relationship Id="rId38" Type="http://schemas.openxmlformats.org/officeDocument/2006/relationships/image" Target="../media/image72.png"/><Relationship Id="rId39" Type="http://schemas.openxmlformats.org/officeDocument/2006/relationships/customXml" Target="../ink/ink56.xml"/><Relationship Id="rId20" Type="http://schemas.openxmlformats.org/officeDocument/2006/relationships/image" Target="../media/image63.png"/><Relationship Id="rId21" Type="http://schemas.openxmlformats.org/officeDocument/2006/relationships/customXml" Target="../ink/ink47.xml"/><Relationship Id="rId22" Type="http://schemas.openxmlformats.org/officeDocument/2006/relationships/image" Target="../media/image64.png"/><Relationship Id="rId23" Type="http://schemas.openxmlformats.org/officeDocument/2006/relationships/customXml" Target="../ink/ink48.xml"/><Relationship Id="rId24" Type="http://schemas.openxmlformats.org/officeDocument/2006/relationships/image" Target="../media/image65.png"/><Relationship Id="rId25" Type="http://schemas.openxmlformats.org/officeDocument/2006/relationships/customXml" Target="../ink/ink49.xml"/><Relationship Id="rId26" Type="http://schemas.openxmlformats.org/officeDocument/2006/relationships/image" Target="../media/image66.png"/><Relationship Id="rId27" Type="http://schemas.openxmlformats.org/officeDocument/2006/relationships/customXml" Target="../ink/ink50.xml"/><Relationship Id="rId28" Type="http://schemas.openxmlformats.org/officeDocument/2006/relationships/image" Target="../media/image67.png"/><Relationship Id="rId29" Type="http://schemas.openxmlformats.org/officeDocument/2006/relationships/customXml" Target="../ink/ink51.xml"/><Relationship Id="rId60" Type="http://schemas.openxmlformats.org/officeDocument/2006/relationships/customXml" Target="../ink/ink67.xml"/><Relationship Id="rId61" Type="http://schemas.openxmlformats.org/officeDocument/2006/relationships/image" Target="../media/image83.png"/><Relationship Id="rId62" Type="http://schemas.openxmlformats.org/officeDocument/2006/relationships/customXml" Target="../ink/ink68.xml"/><Relationship Id="rId10" Type="http://schemas.openxmlformats.org/officeDocument/2006/relationships/image" Target="../media/image58.png"/><Relationship Id="rId11" Type="http://schemas.openxmlformats.org/officeDocument/2006/relationships/customXml" Target="../ink/ink42.xml"/><Relationship Id="rId12"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54.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botframework.com/en-us/node/builder/chat-reference/classes/_botbuilder_d_.universalbot.html" TargetMode="External"/><Relationship Id="rId3" Type="http://schemas.openxmlformats.org/officeDocument/2006/relationships/hyperlink" Target="https://docs.botframework.com/en-us/node/builder/chat-reference/classes/_botbuilder_d_.chatconnector.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botframework.com/en-us/node/builder/chat-reference/classes/_botbuilder_d_.session#sen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docs.botframework.com/en-us/node/builder/chat-reference/classes/_botbuilder_d_.dialog.html#cancelaction" TargetMode="External"/><Relationship Id="rId4" Type="http://schemas.openxmlformats.org/officeDocument/2006/relationships/hyperlink" Target="https://docs.botframework.com/en-us/node/builder/chat-reference/classes/_botbuilder_d_.dialog.html#reloadaction" TargetMode="External"/><Relationship Id="rId5" Type="http://schemas.openxmlformats.org/officeDocument/2006/relationships/hyperlink" Target="https://docs.botframework.com/en-us/node/builder/chat-reference/classes/_botbuilder_d_.dialog.html#begindialogaction" TargetMode="External"/><Relationship Id="rId6" Type="http://schemas.openxmlformats.org/officeDocument/2006/relationships/hyperlink" Target="https://docs.botframework.com/en-us/node/builder/chat-reference/classes/_botbuilder_d_.dialog.html#endconversationaction" TargetMode="External"/><Relationship Id="rId1" Type="http://schemas.openxmlformats.org/officeDocument/2006/relationships/slideLayout" Target="../slideLayouts/slideLayout9.xml"/><Relationship Id="rId2" Type="http://schemas.openxmlformats.org/officeDocument/2006/relationships/hyperlink" Target="https://docs.botframework.com/en-us/node/builder/chat-reference/classes/_botbuilder_d_.dialog.html#triggeraction"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6.xml.rels><?xml version="1.0" encoding="UTF-8" standalone="yes"?>
<Relationships xmlns="http://schemas.openxmlformats.org/package/2006/relationships"><Relationship Id="rId3" Type="http://schemas.openxmlformats.org/officeDocument/2006/relationships/customXml" Target="../ink/ink70.xml"/><Relationship Id="rId4" Type="http://schemas.openxmlformats.org/officeDocument/2006/relationships/image" Target="../media/image90.png"/><Relationship Id="rId5" Type="http://schemas.openxmlformats.org/officeDocument/2006/relationships/customXml" Target="../ink/ink71.xml"/><Relationship Id="rId6" Type="http://schemas.openxmlformats.org/officeDocument/2006/relationships/image" Target="../media/image91.png"/><Relationship Id="rId7" Type="http://schemas.openxmlformats.org/officeDocument/2006/relationships/customXml" Target="../ink/ink72.xml"/><Relationship Id="rId8" Type="http://schemas.openxmlformats.org/officeDocument/2006/relationships/image" Target="../media/image92.png"/><Relationship Id="rId9" Type="http://schemas.openxmlformats.org/officeDocument/2006/relationships/customXml" Target="../ink/ink73.xml"/><Relationship Id="rId10"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customXml" Target="../ink/ink74.xml"/><Relationship Id="rId5"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s>
</file>

<file path=ppt/slides/_rels/slide98.xml.rels><?xml version="1.0" encoding="UTF-8" standalone="yes"?>
<Relationships xmlns="http://schemas.openxmlformats.org/package/2006/relationships"><Relationship Id="rId11" Type="http://schemas.openxmlformats.org/officeDocument/2006/relationships/customXml" Target="../ink/ink79.xml"/><Relationship Id="rId12" Type="http://schemas.openxmlformats.org/officeDocument/2006/relationships/image" Target="../media/image109.png"/><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customXml" Target="../ink/ink75.xml"/><Relationship Id="rId4" Type="http://schemas.openxmlformats.org/officeDocument/2006/relationships/image" Target="../media/image105.png"/><Relationship Id="rId5" Type="http://schemas.openxmlformats.org/officeDocument/2006/relationships/customXml" Target="../ink/ink76.xml"/><Relationship Id="rId6" Type="http://schemas.openxmlformats.org/officeDocument/2006/relationships/image" Target="../media/image106.png"/><Relationship Id="rId7" Type="http://schemas.openxmlformats.org/officeDocument/2006/relationships/customXml" Target="../ink/ink77.xml"/><Relationship Id="rId8" Type="http://schemas.openxmlformats.org/officeDocument/2006/relationships/image" Target="../media/image107.png"/><Relationship Id="rId9" Type="http://schemas.openxmlformats.org/officeDocument/2006/relationships/customXml" Target="../ink/ink78.xml"/><Relationship Id="rId10" Type="http://schemas.openxmlformats.org/officeDocument/2006/relationships/image" Target="../media/image10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634865" y="260456"/>
            <a:ext cx="5449215" cy="1181862"/>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6731" spc="-102" dirty="0"/>
              <a:t>Welcome to Developing and Deploying Intelligent Chat Bots</a:t>
            </a:r>
          </a:p>
          <a:p>
            <a:pPr defTabSz="932563"/>
            <a:endParaRPr lang="en-US" sz="6731" spc="-102" dirty="0"/>
          </a:p>
          <a:p>
            <a:pPr defTabSz="932563"/>
            <a:r>
              <a:rPr lang="en-US" sz="6731" spc="-102" dirty="0"/>
              <a:t>Day 2</a:t>
            </a:r>
          </a:p>
        </p:txBody>
      </p:sp>
      <p:sp>
        <p:nvSpPr>
          <p:cNvPr id="18" name="Content Placeholder 1"/>
          <p:cNvSpPr txBox="1">
            <a:spLocks/>
          </p:cNvSpPr>
          <p:nvPr/>
        </p:nvSpPr>
        <p:spPr>
          <a:xfrm>
            <a:off x="275482" y="1212849"/>
            <a:ext cx="5855455" cy="5536506"/>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Bot Framework Overview</a:t>
            </a:r>
          </a:p>
          <a:p>
            <a:pPr marL="457200" indent="-457200">
              <a:buFont typeface="Arial" panose="020B0604020202020204" pitchFamily="34" charset="0"/>
              <a:buChar char="•"/>
            </a:pPr>
            <a:r>
              <a:rPr lang="en-US" sz="2800" dirty="0"/>
              <a:t>Bot Framework Developer Introduction and Deploying an Intelligent Bot</a:t>
            </a:r>
          </a:p>
          <a:p>
            <a:pPr marL="457200" indent="-457200">
              <a:buFont typeface="Arial" panose="020B0604020202020204" pitchFamily="34" charset="0"/>
              <a:buChar char="•"/>
            </a:pPr>
            <a:r>
              <a:rPr lang="en-US" sz="2800" dirty="0"/>
              <a:t>Deep Dive into the Microsoft Bot Framework</a:t>
            </a:r>
          </a:p>
          <a:p>
            <a:pPr marL="457200" indent="-457200">
              <a:buFont typeface="Arial" panose="020B0604020202020204" pitchFamily="34" charset="0"/>
              <a:buChar char="•"/>
            </a:pPr>
            <a:endParaRPr lang="en-US" sz="2448" dirty="0">
              <a:solidFill>
                <a:schemeClr val="bg1">
                  <a:lumMod val="50000"/>
                </a:schemeClr>
              </a:solidFill>
            </a:endParaRPr>
          </a:p>
          <a:p>
            <a:pPr defTabSz="932597">
              <a:spcAft>
                <a:spcPts val="612"/>
              </a:spcAft>
            </a:pPr>
            <a:r>
              <a:rPr lang="en-US" sz="2448" i="1" dirty="0"/>
              <a:t>Be ready for fun labs throughout </a:t>
            </a:r>
            <a:r>
              <a:rPr lang="en-US" sz="2448" i="1" dirty="0">
                <a:sym typeface="Wingdings" panose="05000000000000000000" pitchFamily="2" charset="2"/>
              </a:rPr>
              <a:t></a:t>
            </a:r>
            <a:endParaRPr lang="en-US" sz="2448" i="1" dirty="0"/>
          </a:p>
        </p:txBody>
      </p:sp>
      <p:sp>
        <p:nvSpPr>
          <p:cNvPr id="19" name="Title 5"/>
          <p:cNvSpPr txBox="1">
            <a:spLocks/>
          </p:cNvSpPr>
          <p:nvPr/>
        </p:nvSpPr>
        <p:spPr>
          <a:xfrm>
            <a:off x="275481" y="295274"/>
            <a:ext cx="11887878" cy="917575"/>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488" spc="-102"/>
              <a:t>Today’s Agenda</a:t>
            </a:r>
          </a:p>
        </p:txBody>
      </p:sp>
      <p:pic>
        <p:nvPicPr>
          <p:cNvPr id="20" name="Picture 2" descr="221355089229559510541347"/>
          <p:cNvPicPr>
            <a:picLocks noChangeAspect="1" noChangeArrowheads="1"/>
          </p:cNvPicPr>
          <p:nvPr/>
        </p:nvPicPr>
        <p:blipFill rotWithShape="1">
          <a:blip r:embed="rId3">
            <a:extLst>
              <a:ext uri="{28A0092B-C50C-407E-A947-70E740481C1C}">
                <a14:useLocalDpi xmlns:a14="http://schemas.microsoft.com/office/drawing/2010/main" val="0"/>
              </a:ext>
            </a:extLst>
          </a:blip>
          <a:srcRect l="4424" t="2998" r="7096" b="2488"/>
          <a:stretch/>
        </p:blipFill>
        <p:spPr bwMode="auto">
          <a:xfrm>
            <a:off x="10790237" y="4030663"/>
            <a:ext cx="1524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31254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spTree>
    <p:extLst>
      <p:ext uri="{BB962C8B-B14F-4D97-AF65-F5344CB8AC3E}">
        <p14:creationId xmlns:p14="http://schemas.microsoft.com/office/powerpoint/2010/main" val="137470647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–server</a:t>
            </a:r>
          </a:p>
        </p:txBody>
      </p:sp>
      <p:sp>
        <p:nvSpPr>
          <p:cNvPr id="3" name="Content Placeholder 2"/>
          <p:cNvSpPr>
            <a:spLocks noGrp="1"/>
          </p:cNvSpPr>
          <p:nvPr>
            <p:ph sz="half" idx="1"/>
          </p:nvPr>
        </p:nvSpPr>
        <p:spPr>
          <a:xfrm>
            <a:off x="605769" y="1644171"/>
            <a:ext cx="3250268" cy="4437962"/>
          </a:xfrm>
        </p:spPr>
        <p:txBody>
          <a:bodyPr/>
          <a:lstStyle/>
          <a:p>
            <a:pPr marL="0" indent="0">
              <a:buNone/>
            </a:pPr>
            <a:r>
              <a:rPr lang="en-US" dirty="0"/>
              <a:t>Set up the REST API server and set up message routing for the channel</a:t>
            </a:r>
          </a:p>
        </p:txBody>
      </p:sp>
      <p:pic>
        <p:nvPicPr>
          <p:cNvPr id="5" name="Content Placeholder 4"/>
          <p:cNvPicPr>
            <a:picLocks noGrp="1" noChangeAspect="1"/>
          </p:cNvPicPr>
          <p:nvPr>
            <p:ph sz="half" idx="2"/>
          </p:nvPr>
        </p:nvPicPr>
        <p:blipFill>
          <a:blip r:embed="rId2"/>
          <a:stretch>
            <a:fillRect/>
          </a:stretch>
        </p:blipFill>
        <p:spPr>
          <a:xfrm>
            <a:off x="4084638" y="3018106"/>
            <a:ext cx="7620000" cy="1690150"/>
          </a:xfrm>
          <a:prstGeom prst="rect">
            <a:avLst/>
          </a:prstGeom>
        </p:spPr>
      </p:pic>
    </p:spTree>
    <p:extLst>
      <p:ext uri="{BB962C8B-B14F-4D97-AF65-F5344CB8AC3E}">
        <p14:creationId xmlns:p14="http://schemas.microsoft.com/office/powerpoint/2010/main" val="15119206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connecting to the BF</a:t>
            </a:r>
          </a:p>
        </p:txBody>
      </p:sp>
      <p:sp>
        <p:nvSpPr>
          <p:cNvPr id="3" name="Content Placeholder 2"/>
          <p:cNvSpPr>
            <a:spLocks noGrp="1"/>
          </p:cNvSpPr>
          <p:nvPr>
            <p:ph sz="half" idx="1"/>
          </p:nvPr>
        </p:nvSpPr>
        <p:spPr>
          <a:xfrm>
            <a:off x="605769" y="1644171"/>
            <a:ext cx="2488268" cy="4437962"/>
          </a:xfrm>
        </p:spPr>
        <p:txBody>
          <a:bodyPr>
            <a:normAutofit fontScale="85000" lnSpcReduction="10000"/>
          </a:bodyPr>
          <a:lstStyle/>
          <a:p>
            <a:pPr marL="0" indent="0">
              <a:buNone/>
            </a:pPr>
            <a:r>
              <a:rPr lang="en-US" dirty="0"/>
              <a:t>Pull in the registered bot id and password</a:t>
            </a:r>
          </a:p>
          <a:p>
            <a:pPr marL="0" indent="0">
              <a:buNone/>
            </a:pPr>
            <a:endParaRPr lang="en-US" dirty="0"/>
          </a:p>
          <a:p>
            <a:pPr marL="0" indent="0">
              <a:buNone/>
            </a:pPr>
            <a:r>
              <a:rPr lang="en-US" dirty="0"/>
              <a:t>Create a chat connector</a:t>
            </a:r>
          </a:p>
          <a:p>
            <a:pPr marL="0" indent="0">
              <a:buNone/>
            </a:pPr>
            <a:endParaRPr lang="en-US" dirty="0"/>
          </a:p>
          <a:p>
            <a:pPr marL="0" indent="0">
              <a:buNone/>
            </a:pPr>
            <a:r>
              <a:rPr lang="en-US" dirty="0"/>
              <a:t>Set up the posting of replies from bot</a:t>
            </a:r>
          </a:p>
        </p:txBody>
      </p:sp>
      <p:pic>
        <p:nvPicPr>
          <p:cNvPr id="5" name="Content Placeholder 4"/>
          <p:cNvPicPr>
            <a:picLocks noGrp="1" noChangeAspect="1"/>
          </p:cNvPicPr>
          <p:nvPr>
            <p:ph sz="half" idx="2"/>
          </p:nvPr>
        </p:nvPicPr>
        <p:blipFill>
          <a:blip r:embed="rId3"/>
          <a:stretch>
            <a:fillRect/>
          </a:stretch>
        </p:blipFill>
        <p:spPr>
          <a:xfrm>
            <a:off x="3398838" y="2546219"/>
            <a:ext cx="8305800" cy="2633925"/>
          </a:xfrm>
          <a:prstGeom prst="rect">
            <a:avLst/>
          </a:prstGeom>
        </p:spPr>
      </p:pic>
    </p:spTree>
    <p:extLst>
      <p:ext uri="{BB962C8B-B14F-4D97-AF65-F5344CB8AC3E}">
        <p14:creationId xmlns:p14="http://schemas.microsoft.com/office/powerpoint/2010/main" val="29131922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and finally create the bot</a:t>
            </a:r>
          </a:p>
        </p:txBody>
      </p:sp>
      <p:sp>
        <p:nvSpPr>
          <p:cNvPr id="3" name="Content Placeholder 2"/>
          <p:cNvSpPr>
            <a:spLocks noGrp="1"/>
          </p:cNvSpPr>
          <p:nvPr>
            <p:ph sz="half" idx="1"/>
          </p:nvPr>
        </p:nvSpPr>
        <p:spPr>
          <a:xfrm>
            <a:off x="605769" y="1644171"/>
            <a:ext cx="2793068" cy="4437962"/>
          </a:xfrm>
        </p:spPr>
        <p:txBody>
          <a:bodyPr/>
          <a:lstStyle/>
          <a:p>
            <a:pPr marL="0" indent="0">
              <a:buNone/>
            </a:pPr>
            <a:r>
              <a:rPr lang="en-US" dirty="0"/>
              <a:t>Initiate the bot with the chat connector object</a:t>
            </a:r>
          </a:p>
        </p:txBody>
      </p:sp>
      <p:pic>
        <p:nvPicPr>
          <p:cNvPr id="5" name="Content Placeholder 4"/>
          <p:cNvPicPr>
            <a:picLocks noGrp="1" noChangeAspect="1"/>
          </p:cNvPicPr>
          <p:nvPr>
            <p:ph sz="half" idx="2"/>
          </p:nvPr>
        </p:nvPicPr>
        <p:blipFill>
          <a:blip r:embed="rId2"/>
          <a:stretch>
            <a:fillRect/>
          </a:stretch>
        </p:blipFill>
        <p:spPr>
          <a:xfrm>
            <a:off x="4184650" y="3420269"/>
            <a:ext cx="7038975" cy="885825"/>
          </a:xfrm>
          <a:prstGeom prst="rect">
            <a:avLst/>
          </a:prstGeom>
        </p:spPr>
      </p:pic>
    </p:spTree>
    <p:extLst>
      <p:ext uri="{BB962C8B-B14F-4D97-AF65-F5344CB8AC3E}">
        <p14:creationId xmlns:p14="http://schemas.microsoft.com/office/powerpoint/2010/main" val="11754955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and routing – quick view</a:t>
            </a:r>
          </a:p>
        </p:txBody>
      </p:sp>
      <p:pic>
        <p:nvPicPr>
          <p:cNvPr id="5" name="Picture 4"/>
          <p:cNvPicPr>
            <a:picLocks noChangeAspect="1"/>
          </p:cNvPicPr>
          <p:nvPr/>
        </p:nvPicPr>
        <p:blipFill>
          <a:blip r:embed="rId2"/>
          <a:stretch>
            <a:fillRect/>
          </a:stretch>
        </p:blipFill>
        <p:spPr>
          <a:xfrm>
            <a:off x="2094775" y="1566863"/>
            <a:ext cx="8141494" cy="5427662"/>
          </a:xfrm>
          <a:prstGeom prst="rect">
            <a:avLst/>
          </a:prstGeom>
        </p:spPr>
      </p:pic>
    </p:spTree>
    <p:extLst>
      <p:ext uri="{BB962C8B-B14F-4D97-AF65-F5344CB8AC3E}">
        <p14:creationId xmlns:p14="http://schemas.microsoft.com/office/powerpoint/2010/main" val="24575108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and routing – in code</a:t>
            </a:r>
          </a:p>
        </p:txBody>
      </p:sp>
      <p:sp>
        <p:nvSpPr>
          <p:cNvPr id="3" name="Content Placeholder 2"/>
          <p:cNvSpPr>
            <a:spLocks noGrp="1"/>
          </p:cNvSpPr>
          <p:nvPr>
            <p:ph sz="half" idx="1"/>
          </p:nvPr>
        </p:nvSpPr>
        <p:spPr>
          <a:xfrm>
            <a:off x="605769" y="1644171"/>
            <a:ext cx="2488268" cy="4437962"/>
          </a:xfrm>
        </p:spPr>
        <p:txBody>
          <a:bodyPr/>
          <a:lstStyle/>
          <a:p>
            <a:pPr marL="0" indent="0">
              <a:buNone/>
            </a:pPr>
            <a:r>
              <a:rPr lang="en-US" dirty="0"/>
              <a:t>All user messages route first to the root dialog</a:t>
            </a:r>
          </a:p>
        </p:txBody>
      </p:sp>
      <p:pic>
        <p:nvPicPr>
          <p:cNvPr id="5" name="Content Placeholder 4"/>
          <p:cNvPicPr>
            <a:picLocks noGrp="1" noChangeAspect="1"/>
          </p:cNvPicPr>
          <p:nvPr>
            <p:ph sz="half" idx="2"/>
          </p:nvPr>
        </p:nvPicPr>
        <p:blipFill>
          <a:blip r:embed="rId3"/>
          <a:stretch>
            <a:fillRect/>
          </a:stretch>
        </p:blipFill>
        <p:spPr>
          <a:xfrm>
            <a:off x="5008563" y="3044031"/>
            <a:ext cx="4933950" cy="1638300"/>
          </a:xfrm>
          <a:prstGeom prst="rect">
            <a:avLst/>
          </a:prstGeom>
        </p:spPr>
      </p:pic>
    </p:spTree>
    <p:extLst>
      <p:ext uri="{BB962C8B-B14F-4D97-AF65-F5344CB8AC3E}">
        <p14:creationId xmlns:p14="http://schemas.microsoft.com/office/powerpoint/2010/main" val="854018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237" y="213806"/>
            <a:ext cx="11078230" cy="1351952"/>
          </a:xfrm>
        </p:spPr>
        <p:txBody>
          <a:bodyPr>
            <a:normAutofit/>
          </a:bodyPr>
          <a:lstStyle/>
          <a:p>
            <a:r>
              <a:rPr lang="en-US" sz="4000" dirty="0"/>
              <a:t>Conversation</a:t>
            </a:r>
          </a:p>
        </p:txBody>
      </p:sp>
      <p:sp>
        <p:nvSpPr>
          <p:cNvPr id="2" name="Text Placeholder 1"/>
          <p:cNvSpPr>
            <a:spLocks noGrp="1"/>
          </p:cNvSpPr>
          <p:nvPr>
            <p:ph idx="1"/>
          </p:nvPr>
        </p:nvSpPr>
        <p:spPr>
          <a:xfrm>
            <a:off x="503237" y="2026960"/>
            <a:ext cx="3124200" cy="4823101"/>
          </a:xfrm>
        </p:spPr>
        <p:txBody>
          <a:bodyPr>
            <a:normAutofit fontScale="77500" lnSpcReduction="20000"/>
          </a:bodyPr>
          <a:lstStyle/>
          <a:p>
            <a:pPr marL="0" indent="0">
              <a:buNone/>
            </a:pPr>
            <a:r>
              <a:rPr lang="en-US" dirty="0"/>
              <a:t>In cases involving a </a:t>
            </a:r>
            <a:r>
              <a:rPr lang="en-US" b="1" dirty="0"/>
              <a:t>conversation</a:t>
            </a:r>
            <a:r>
              <a:rPr lang="en-US" dirty="0"/>
              <a:t>, the message activity gets passed to a dialog “root method” which handles the entire dialog process asynchronously (with “</a:t>
            </a:r>
            <a:r>
              <a:rPr lang="en-US" dirty="0" err="1"/>
              <a:t>bot.dialog</a:t>
            </a:r>
            <a:r>
              <a:rPr lang="en-US" dirty="0"/>
              <a:t>”)</a:t>
            </a:r>
          </a:p>
          <a:p>
            <a:pPr marL="0" indent="0">
              <a:buNone/>
            </a:pPr>
            <a:endParaRPr lang="en-US" dirty="0"/>
          </a:p>
          <a:p>
            <a:pPr marL="0" indent="0">
              <a:buNone/>
            </a:pPr>
            <a:r>
              <a:rPr lang="en-US" dirty="0"/>
              <a:t>“session” is our conversation model</a:t>
            </a:r>
          </a:p>
          <a:p>
            <a:pPr marL="0" indent="0">
              <a:buNone/>
            </a:pPr>
            <a:endParaRPr lang="en-US" dirty="0"/>
          </a:p>
          <a:p>
            <a:pPr marL="0" indent="0">
              <a:buNone/>
            </a:pPr>
            <a:r>
              <a:rPr lang="en-US" dirty="0"/>
              <a:t>“</a:t>
            </a:r>
            <a:r>
              <a:rPr lang="en-US" dirty="0" err="1"/>
              <a:t>bot.dialog</a:t>
            </a:r>
            <a:r>
              <a:rPr lang="en-US" dirty="0"/>
              <a:t>” is the dialog handler</a:t>
            </a:r>
          </a:p>
        </p:txBody>
      </p:sp>
      <p:pic>
        <p:nvPicPr>
          <p:cNvPr id="4" name="Picture 3"/>
          <p:cNvPicPr>
            <a:picLocks noChangeAspect="1"/>
          </p:cNvPicPr>
          <p:nvPr/>
        </p:nvPicPr>
        <p:blipFill rotWithShape="1">
          <a:blip r:embed="rId3"/>
          <a:srcRect t="4889"/>
          <a:stretch/>
        </p:blipFill>
        <p:spPr>
          <a:xfrm>
            <a:off x="3779837" y="2026960"/>
            <a:ext cx="8601075" cy="4446691"/>
          </a:xfrm>
          <a:prstGeom prst="rect">
            <a:avLst/>
          </a:prstGeom>
        </p:spPr>
      </p:pic>
    </p:spTree>
    <p:extLst>
      <p:ext uri="{BB962C8B-B14F-4D97-AF65-F5344CB8AC3E}">
        <p14:creationId xmlns:p14="http://schemas.microsoft.com/office/powerpoint/2010/main" val="2064540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510944"/>
          </a:xfrm>
        </p:spPr>
        <p:txBody>
          <a:bodyPr/>
          <a:lstStyle/>
          <a:p>
            <a:r>
              <a:rPr lang="en-US" dirty="0"/>
              <a:t>Conversations and their key features</a:t>
            </a:r>
            <a:br>
              <a:rPr lang="en-US" dirty="0"/>
            </a:br>
            <a:r>
              <a:rPr lang="en-US" sz="2400" dirty="0"/>
              <a:t>Overview</a:t>
            </a:r>
          </a:p>
        </p:txBody>
      </p:sp>
    </p:spTree>
    <p:extLst>
      <p:ext uri="{BB962C8B-B14F-4D97-AF65-F5344CB8AC3E}">
        <p14:creationId xmlns:p14="http://schemas.microsoft.com/office/powerpoint/2010/main" val="396703989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feature types in each builder SDK</a:t>
            </a:r>
          </a:p>
        </p:txBody>
      </p:sp>
      <p:sp>
        <p:nvSpPr>
          <p:cNvPr id="6" name="Content Placeholder 5"/>
          <p:cNvSpPr>
            <a:spLocks noGrp="1"/>
          </p:cNvSpPr>
          <p:nvPr>
            <p:ph sz="half" idx="1"/>
          </p:nvPr>
        </p:nvSpPr>
        <p:spPr>
          <a:xfrm>
            <a:off x="626407" y="1492082"/>
            <a:ext cx="3429000" cy="44379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ormAutofit lnSpcReduction="10000"/>
          </a:bodyPr>
          <a:lstStyle/>
          <a:p>
            <a:pPr marL="0" indent="0">
              <a:buNone/>
            </a:pPr>
            <a:r>
              <a:rPr lang="en-US" b="1" dirty="0"/>
              <a:t>.NET SDK</a:t>
            </a:r>
          </a:p>
          <a:p>
            <a:pPr marL="0" indent="0">
              <a:buNone/>
            </a:pPr>
            <a:endParaRPr lang="en-US" dirty="0"/>
          </a:p>
          <a:p>
            <a:pPr marL="514350" indent="-514350">
              <a:buFont typeface="+mj-lt"/>
              <a:buAutoNum type="arabicPeriod"/>
            </a:pPr>
            <a:r>
              <a:rPr lang="en-US" sz="2800" dirty="0" err="1"/>
              <a:t>IDialogContext</a:t>
            </a:r>
            <a:endParaRPr lang="en-US" sz="2800" dirty="0"/>
          </a:p>
          <a:p>
            <a:pPr marL="514350" indent="-514350">
              <a:buFont typeface="+mj-lt"/>
              <a:buAutoNum type="arabicPeriod"/>
            </a:pPr>
            <a:r>
              <a:rPr lang="en-US" sz="2800" dirty="0" err="1"/>
              <a:t>IDialog</a:t>
            </a:r>
            <a:endParaRPr lang="en-US" sz="2800" dirty="0"/>
          </a:p>
          <a:p>
            <a:pPr marL="514350" indent="-514350">
              <a:buFont typeface="+mj-lt"/>
              <a:buAutoNum type="arabicPeriod"/>
            </a:pPr>
            <a:r>
              <a:rPr lang="en-US" sz="2800" dirty="0"/>
              <a:t>Fluent chained dialogs or </a:t>
            </a:r>
            <a:r>
              <a:rPr lang="en-US" sz="2800" dirty="0" err="1"/>
              <a:t>FormFlow</a:t>
            </a:r>
            <a:endParaRPr lang="en-US" sz="2800" dirty="0"/>
          </a:p>
          <a:p>
            <a:pPr marL="514350" indent="-514350">
              <a:buFont typeface="+mj-lt"/>
              <a:buAutoNum type="arabicPeriod"/>
            </a:pPr>
            <a:r>
              <a:rPr lang="en-US" sz="2800" dirty="0"/>
              <a:t>State stores</a:t>
            </a:r>
          </a:p>
          <a:p>
            <a:pPr marL="514350" indent="-514350">
              <a:buFont typeface="+mj-lt"/>
              <a:buAutoNum type="arabicPeriod"/>
            </a:pPr>
            <a:r>
              <a:rPr lang="en-US" sz="2800" dirty="0" err="1"/>
              <a:t>PromptDialog</a:t>
            </a:r>
            <a:endParaRPr lang="en-US" sz="2800" dirty="0"/>
          </a:p>
        </p:txBody>
      </p:sp>
      <p:sp>
        <p:nvSpPr>
          <p:cNvPr id="7" name="Content Placeholder 6"/>
          <p:cNvSpPr>
            <a:spLocks noGrp="1"/>
          </p:cNvSpPr>
          <p:nvPr>
            <p:ph sz="half" idx="2"/>
          </p:nvPr>
        </p:nvSpPr>
        <p:spPr>
          <a:xfrm>
            <a:off x="8275637" y="1516062"/>
            <a:ext cx="3581400" cy="44379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ormAutofit lnSpcReduction="10000"/>
          </a:bodyPr>
          <a:lstStyle/>
          <a:p>
            <a:pPr marL="0" indent="0">
              <a:buNone/>
            </a:pPr>
            <a:r>
              <a:rPr lang="en-US" b="1" dirty="0"/>
              <a:t>Node.js SDK</a:t>
            </a:r>
          </a:p>
          <a:p>
            <a:pPr marL="0" indent="0">
              <a:buNone/>
            </a:pPr>
            <a:endParaRPr lang="en-US" dirty="0"/>
          </a:p>
          <a:p>
            <a:pPr marL="514350" indent="-514350">
              <a:buFont typeface="+mj-lt"/>
              <a:buAutoNum type="arabicPeriod"/>
            </a:pPr>
            <a:r>
              <a:rPr lang="en-US" sz="2800" dirty="0"/>
              <a:t>Session</a:t>
            </a:r>
          </a:p>
          <a:p>
            <a:pPr marL="514350" indent="-514350">
              <a:buFont typeface="+mj-lt"/>
              <a:buAutoNum type="arabicPeriod"/>
            </a:pPr>
            <a:r>
              <a:rPr lang="en-US" sz="2800" dirty="0"/>
              <a:t>Dialog handlers</a:t>
            </a:r>
          </a:p>
          <a:p>
            <a:pPr marL="514350" indent="-514350">
              <a:buFont typeface="+mj-lt"/>
              <a:buAutoNum type="arabicPeriod"/>
            </a:pPr>
            <a:r>
              <a:rPr lang="en-US" sz="2800" dirty="0"/>
              <a:t>Waterfalls</a:t>
            </a:r>
          </a:p>
          <a:p>
            <a:pPr marL="514350" indent="-514350">
              <a:buFont typeface="+mj-lt"/>
              <a:buAutoNum type="arabicPeriod"/>
            </a:pPr>
            <a:r>
              <a:rPr lang="en-US" sz="2800" dirty="0"/>
              <a:t>State bags</a:t>
            </a:r>
          </a:p>
          <a:p>
            <a:pPr marL="514350" indent="-514350">
              <a:buFont typeface="+mj-lt"/>
              <a:buAutoNum type="arabicPeriod"/>
            </a:pPr>
            <a:r>
              <a:rPr lang="en-US" sz="2800" dirty="0"/>
              <a:t>Prompts</a:t>
            </a:r>
          </a:p>
        </p:txBody>
      </p:sp>
      <p:sp>
        <p:nvSpPr>
          <p:cNvPr id="5" name="Content Placeholder 5"/>
          <p:cNvSpPr txBox="1">
            <a:spLocks/>
          </p:cNvSpPr>
          <p:nvPr/>
        </p:nvSpPr>
        <p:spPr>
          <a:xfrm>
            <a:off x="4160837" y="1492082"/>
            <a:ext cx="4114800" cy="4748380"/>
          </a:xfrm>
          <a:prstGeom prst="round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fontScale="77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3200" kern="1200">
                <a:solidFill>
                  <a:schemeClr val="lt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800"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40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000"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00"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indent="0">
              <a:buFont typeface="Arial" panose="020B0604020202020204" pitchFamily="34" charset="0"/>
              <a:buNone/>
            </a:pPr>
            <a:r>
              <a:rPr lang="en-US" sz="3900" b="1" dirty="0">
                <a:solidFill>
                  <a:schemeClr val="tx1">
                    <a:lumMod val="65000"/>
                    <a:lumOff val="35000"/>
                  </a:schemeClr>
                </a:solidFill>
              </a:rPr>
              <a:t>Features</a:t>
            </a:r>
          </a:p>
          <a:p>
            <a:pPr marL="0" indent="0">
              <a:buFont typeface="Arial" panose="020B0604020202020204" pitchFamily="34" charset="0"/>
              <a:buNone/>
            </a:pPr>
            <a:endParaRPr lang="en-US" dirty="0">
              <a:solidFill>
                <a:schemeClr val="tx1">
                  <a:lumMod val="65000"/>
                  <a:lumOff val="35000"/>
                </a:schemeClr>
              </a:solidFill>
            </a:endParaRPr>
          </a:p>
          <a:p>
            <a:pPr marL="514350" indent="-514350">
              <a:buFont typeface="+mj-lt"/>
              <a:buAutoNum type="arabicPeriod"/>
            </a:pPr>
            <a:r>
              <a:rPr lang="en-US" sz="3700" dirty="0">
                <a:solidFill>
                  <a:schemeClr val="tx1">
                    <a:lumMod val="65000"/>
                    <a:lumOff val="35000"/>
                  </a:schemeClr>
                </a:solidFill>
              </a:rPr>
              <a:t>Conversation model</a:t>
            </a:r>
          </a:p>
          <a:p>
            <a:pPr marL="514350" indent="-514350">
              <a:buFont typeface="+mj-lt"/>
              <a:buAutoNum type="arabicPeriod"/>
            </a:pPr>
            <a:r>
              <a:rPr lang="en-US" sz="3700" dirty="0">
                <a:solidFill>
                  <a:schemeClr val="tx1">
                    <a:lumMod val="65000"/>
                    <a:lumOff val="35000"/>
                  </a:schemeClr>
                </a:solidFill>
              </a:rPr>
              <a:t>Conversation management</a:t>
            </a:r>
          </a:p>
          <a:p>
            <a:pPr marL="514350" indent="-514350">
              <a:buFont typeface="+mj-lt"/>
              <a:buAutoNum type="arabicPeriod"/>
            </a:pPr>
            <a:r>
              <a:rPr lang="en-US" sz="3700" dirty="0">
                <a:solidFill>
                  <a:schemeClr val="tx1">
                    <a:lumMod val="65000"/>
                    <a:lumOff val="35000"/>
                  </a:schemeClr>
                </a:solidFill>
              </a:rPr>
              <a:t>Conversation management over steps</a:t>
            </a:r>
          </a:p>
          <a:p>
            <a:pPr marL="514350" indent="-514350">
              <a:buFont typeface="+mj-lt"/>
              <a:buAutoNum type="arabicPeriod"/>
            </a:pPr>
            <a:r>
              <a:rPr lang="en-US" sz="3700" dirty="0">
                <a:solidFill>
                  <a:schemeClr val="tx1">
                    <a:lumMod val="65000"/>
                    <a:lumOff val="35000"/>
                  </a:schemeClr>
                </a:solidFill>
              </a:rPr>
              <a:t>Persistent state data</a:t>
            </a:r>
          </a:p>
          <a:p>
            <a:pPr marL="514350" indent="-514350">
              <a:buFont typeface="+mj-lt"/>
              <a:buAutoNum type="arabicPeriod"/>
            </a:pPr>
            <a:r>
              <a:rPr lang="en-US" sz="3700" dirty="0">
                <a:solidFill>
                  <a:schemeClr val="tx1">
                    <a:lumMod val="65000"/>
                    <a:lumOff val="35000"/>
                  </a:schemeClr>
                </a:solidFill>
              </a:rPr>
              <a:t>Wait for user input</a:t>
            </a:r>
          </a:p>
        </p:txBody>
      </p:sp>
      <p:sp>
        <p:nvSpPr>
          <p:cNvPr id="2" name="TextBox 1"/>
          <p:cNvSpPr txBox="1"/>
          <p:nvPr/>
        </p:nvSpPr>
        <p:spPr>
          <a:xfrm>
            <a:off x="198437" y="6206020"/>
            <a:ext cx="12039600" cy="461665"/>
          </a:xfrm>
          <a:prstGeom prst="rect">
            <a:avLst/>
          </a:prstGeom>
          <a:noFill/>
        </p:spPr>
        <p:txBody>
          <a:bodyPr wrap="square" rtlCol="0">
            <a:spAutoFit/>
          </a:bodyPr>
          <a:lstStyle/>
          <a:p>
            <a:r>
              <a:rPr lang="en-US" sz="2400" b="1" dirty="0"/>
              <a:t>Both interact with the </a:t>
            </a:r>
            <a:r>
              <a:rPr lang="en-US" sz="2400" b="1" u="sng" dirty="0"/>
              <a:t>Connector Service </a:t>
            </a:r>
            <a:r>
              <a:rPr lang="en-US" sz="2400" b="1" dirty="0"/>
              <a:t>and we will start with a discussion of this service.</a:t>
            </a:r>
          </a:p>
        </p:txBody>
      </p:sp>
    </p:spTree>
    <p:extLst>
      <p:ext uri="{BB962C8B-B14F-4D97-AF65-F5344CB8AC3E}">
        <p14:creationId xmlns:p14="http://schemas.microsoft.com/office/powerpoint/2010/main" val="35231540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Conversation management</a:t>
            </a:r>
            <a:br>
              <a:rPr lang="en-US" dirty="0"/>
            </a:br>
            <a:r>
              <a:rPr lang="en-US" sz="2400" dirty="0"/>
              <a:t>Dialog handlers</a:t>
            </a:r>
          </a:p>
        </p:txBody>
      </p:sp>
    </p:spTree>
    <p:extLst>
      <p:ext uri="{BB962C8B-B14F-4D97-AF65-F5344CB8AC3E}">
        <p14:creationId xmlns:p14="http://schemas.microsoft.com/office/powerpoint/2010/main" val="378482741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Conversation</a:t>
            </a:r>
            <a:br>
              <a:rPr lang="en-US" dirty="0"/>
            </a:br>
            <a:r>
              <a:rPr lang="en-US" dirty="0"/>
              <a:t>exchange</a:t>
            </a:r>
          </a:p>
        </p:txBody>
      </p:sp>
      <p:pic>
        <p:nvPicPr>
          <p:cNvPr id="23" name="Picture 22"/>
          <p:cNvPicPr>
            <a:picLocks noChangeAspect="1"/>
          </p:cNvPicPr>
          <p:nvPr/>
        </p:nvPicPr>
        <p:blipFill rotWithShape="1">
          <a:blip r:embed="rId3"/>
          <a:srcRect t="23551" b="23551"/>
          <a:stretch/>
        </p:blipFill>
        <p:spPr>
          <a:xfrm>
            <a:off x="4576750" y="385011"/>
            <a:ext cx="3079908" cy="2895600"/>
          </a:xfrm>
          <a:prstGeom prst="rect">
            <a:avLst/>
          </a:prstGeom>
        </p:spPr>
      </p:pic>
      <p:sp>
        <p:nvSpPr>
          <p:cNvPr id="21" name="Speech Bubble: Oval 20"/>
          <p:cNvSpPr/>
          <p:nvPr/>
        </p:nvSpPr>
        <p:spPr>
          <a:xfrm>
            <a:off x="7818437" y="373062"/>
            <a:ext cx="4038600" cy="609600"/>
          </a:xfrm>
          <a:prstGeom prst="wedgeEllipseCallout">
            <a:avLst>
              <a:gd name="adj1" fmla="val -66227"/>
              <a:gd name="adj2" fmla="val 103588"/>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Hello Micheleen Harris!</a:t>
            </a:r>
          </a:p>
        </p:txBody>
      </p:sp>
      <p:pic>
        <p:nvPicPr>
          <p:cNvPr id="24" name="Picture 23"/>
          <p:cNvPicPr>
            <a:picLocks noChangeAspect="1"/>
          </p:cNvPicPr>
          <p:nvPr/>
        </p:nvPicPr>
        <p:blipFill>
          <a:blip r:embed="rId4"/>
          <a:stretch>
            <a:fillRect/>
          </a:stretch>
        </p:blipFill>
        <p:spPr>
          <a:xfrm>
            <a:off x="8732837" y="4094430"/>
            <a:ext cx="3809524" cy="2146032"/>
          </a:xfrm>
          <a:prstGeom prst="rect">
            <a:avLst/>
          </a:prstGeom>
        </p:spPr>
      </p:pic>
      <p:sp>
        <p:nvSpPr>
          <p:cNvPr id="22" name="Speech Bubble: Oval 21"/>
          <p:cNvSpPr/>
          <p:nvPr/>
        </p:nvSpPr>
        <p:spPr>
          <a:xfrm>
            <a:off x="8831693" y="4079349"/>
            <a:ext cx="1219200" cy="609600"/>
          </a:xfrm>
          <a:prstGeom prst="wedgeEllipseCallout">
            <a:avLst>
              <a:gd name="adj1" fmla="val 45286"/>
              <a:gd name="adj2" fmla="val 109509"/>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hi</a:t>
            </a:r>
          </a:p>
        </p:txBody>
      </p:sp>
      <p:sp>
        <p:nvSpPr>
          <p:cNvPr id="25" name="TextBox 24"/>
          <p:cNvSpPr txBox="1"/>
          <p:nvPr/>
        </p:nvSpPr>
        <p:spPr>
          <a:xfrm>
            <a:off x="7818437" y="1725014"/>
            <a:ext cx="449580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t>
            </a:r>
            <a:r>
              <a:rPr kumimoji="0" lang="en-US" sz="2400" b="1" i="0" u="none" strike="noStrike" kern="0" cap="none" spc="0" normalizeH="0" baseline="0" noProof="0" dirty="0">
                <a:ln>
                  <a:noFill/>
                </a:ln>
                <a:solidFill>
                  <a:sysClr val="windowText" lastClr="000000"/>
                </a:solidFill>
                <a:effectLst/>
                <a:uLnTx/>
                <a:uFillTx/>
              </a:rPr>
              <a:t>dialog is now suspended</a:t>
            </a:r>
            <a:r>
              <a:rPr kumimoji="0" lang="en-US" sz="2400" b="0" i="0" u="none" strike="noStrike" kern="0" cap="none" spc="0" normalizeH="0" baseline="0" noProof="0" dirty="0">
                <a:ln>
                  <a:noFill/>
                </a:ln>
                <a:solidFill>
                  <a:sysClr val="windowText" lastClr="000000"/>
                </a:solidFill>
                <a:effectLst/>
                <a:uLnTx/>
                <a:uFillTx/>
              </a:rPr>
              <a:t> until there is a message from Micheleen, the user)…</a:t>
            </a:r>
          </a:p>
        </p:txBody>
      </p:sp>
      <p:sp>
        <p:nvSpPr>
          <p:cNvPr id="26" name="TextBox 25"/>
          <p:cNvSpPr txBox="1"/>
          <p:nvPr/>
        </p:nvSpPr>
        <p:spPr>
          <a:xfrm>
            <a:off x="3475038" y="4384149"/>
            <a:ext cx="449580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t>
            </a:r>
            <a:r>
              <a:rPr kumimoji="0" lang="en-US" sz="2400" b="1" i="0" u="none" strike="noStrike" kern="0" cap="none" spc="0" normalizeH="0" baseline="0" noProof="0" dirty="0">
                <a:ln>
                  <a:noFill/>
                </a:ln>
                <a:solidFill>
                  <a:sysClr val="windowText" lastClr="000000"/>
                </a:solidFill>
                <a:effectLst/>
                <a:uLnTx/>
                <a:uFillTx/>
              </a:rPr>
              <a:t>dialog is now resumed</a:t>
            </a:r>
            <a:r>
              <a:rPr kumimoji="0" lang="en-US" sz="2400" b="0" i="0" u="none" strike="noStrike" kern="0" cap="none" spc="0" normalizeH="0" baseline="0" noProof="0" dirty="0">
                <a:ln>
                  <a:noFill/>
                </a:ln>
                <a:solidFill>
                  <a:sysClr val="windowText" lastClr="000000"/>
                </a:solidFill>
                <a:effectLst/>
                <a:uLnTx/>
                <a:uFillTx/>
              </a:rPr>
              <a:t> and the bot can call a child dialog or send a message back)…</a:t>
            </a:r>
          </a:p>
        </p:txBody>
      </p:sp>
    </p:spTree>
    <p:extLst>
      <p:ext uri="{BB962C8B-B14F-4D97-AF65-F5344CB8AC3E}">
        <p14:creationId xmlns:p14="http://schemas.microsoft.com/office/powerpoint/2010/main" val="369388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31111" t="15556" r="25926" b="31532"/>
          <a:stretch/>
        </p:blipFill>
        <p:spPr>
          <a:xfrm>
            <a:off x="3189053" y="1598400"/>
            <a:ext cx="1136069" cy="932761"/>
          </a:xfrm>
          <a:prstGeom prst="rect">
            <a:avLst/>
          </a:prstGeom>
        </p:spPr>
      </p:pic>
      <p:sp>
        <p:nvSpPr>
          <p:cNvPr id="2" name="Title 1"/>
          <p:cNvSpPr>
            <a:spLocks noGrp="1"/>
          </p:cNvSpPr>
          <p:nvPr>
            <p:ph type="title"/>
          </p:nvPr>
        </p:nvSpPr>
        <p:spPr/>
        <p:txBody>
          <a:bodyPr/>
          <a:lstStyle/>
          <a:p>
            <a:r>
              <a:rPr lang="en-US" dirty="0"/>
              <a:t>What a bot is not</a:t>
            </a:r>
          </a:p>
        </p:txBody>
      </p:sp>
      <p:grpSp>
        <p:nvGrpSpPr>
          <p:cNvPr id="9" name="Group 8"/>
          <p:cNvGrpSpPr/>
          <p:nvPr/>
        </p:nvGrpSpPr>
        <p:grpSpPr>
          <a:xfrm>
            <a:off x="2819939" y="1276220"/>
            <a:ext cx="1874298" cy="1715653"/>
            <a:chOff x="8656637" y="1411525"/>
            <a:chExt cx="1981200" cy="1933337"/>
          </a:xfrm>
        </p:grpSpPr>
        <p:sp>
          <p:nvSpPr>
            <p:cNvPr id="10" name="Oval 9"/>
            <p:cNvSpPr/>
            <p:nvPr/>
          </p:nvSpPr>
          <p:spPr>
            <a:xfrm>
              <a:off x="8656637" y="1411525"/>
              <a:ext cx="1981200" cy="19333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a:stCxn id="10" idx="7"/>
              <a:endCxn id="10" idx="3"/>
            </p:cNvCxnSpPr>
            <p:nvPr/>
          </p:nvCxnSpPr>
          <p:spPr>
            <a:xfrm flipH="1">
              <a:off x="8946777" y="1694656"/>
              <a:ext cx="1400920" cy="13670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rotWithShape="1">
          <a:blip r:embed="rId4">
            <a:clrChange>
              <a:clrFrom>
                <a:srgbClr val="FFFFFF"/>
              </a:clrFrom>
              <a:clrTo>
                <a:srgbClr val="FFFFFF">
                  <a:alpha val="0"/>
                </a:srgbClr>
              </a:clrTo>
            </a:clrChange>
          </a:blip>
          <a:srcRect l="23227" r="30476" b="7117"/>
          <a:stretch/>
        </p:blipFill>
        <p:spPr>
          <a:xfrm>
            <a:off x="7604271" y="2831527"/>
            <a:ext cx="1052366" cy="1407562"/>
          </a:xfrm>
          <a:prstGeom prst="rect">
            <a:avLst/>
          </a:prstGeom>
          <a:solidFill>
            <a:schemeClr val="bg1"/>
          </a:solidFill>
          <a:ln>
            <a:noFill/>
          </a:ln>
        </p:spPr>
      </p:pic>
      <p:pic>
        <p:nvPicPr>
          <p:cNvPr id="16" name="Picture 15"/>
          <p:cNvPicPr>
            <a:picLocks noChangeAspect="1"/>
          </p:cNvPicPr>
          <p:nvPr/>
        </p:nvPicPr>
        <p:blipFill rotWithShape="1">
          <a:blip r:embed="rId5">
            <a:clrChange>
              <a:clrFrom>
                <a:srgbClr val="FFFFFF"/>
              </a:clrFrom>
              <a:clrTo>
                <a:srgbClr val="FFFFFF">
                  <a:alpha val="0"/>
                </a:srgbClr>
              </a:clrTo>
            </a:clrChange>
          </a:blip>
          <a:srcRect l="22317" t="21460" r="24465" b="25751"/>
          <a:stretch/>
        </p:blipFill>
        <p:spPr>
          <a:xfrm>
            <a:off x="8734392" y="3299969"/>
            <a:ext cx="1400928" cy="926420"/>
          </a:xfrm>
          <a:prstGeom prst="rect">
            <a:avLst/>
          </a:prstGeom>
          <a:solidFill>
            <a:schemeClr val="bg1"/>
          </a:solidFill>
          <a:ln>
            <a:noFill/>
          </a:ln>
        </p:spPr>
      </p:pic>
      <p:pic>
        <p:nvPicPr>
          <p:cNvPr id="17" name="Picture 16"/>
          <p:cNvPicPr>
            <a:picLocks noChangeAspect="1"/>
          </p:cNvPicPr>
          <p:nvPr/>
        </p:nvPicPr>
        <p:blipFill rotWithShape="1">
          <a:blip r:embed="rId6">
            <a:clrChange>
              <a:clrFrom>
                <a:srgbClr val="FFFFFF"/>
              </a:clrFrom>
              <a:clrTo>
                <a:srgbClr val="FFFFFF">
                  <a:alpha val="0"/>
                </a:srgbClr>
              </a:clrTo>
            </a:clrChange>
          </a:blip>
          <a:srcRect l="24074" t="20000" r="45185" b="24502"/>
          <a:stretch/>
        </p:blipFill>
        <p:spPr>
          <a:xfrm>
            <a:off x="10213075" y="2839257"/>
            <a:ext cx="1163072" cy="1399832"/>
          </a:xfrm>
          <a:prstGeom prst="rect">
            <a:avLst/>
          </a:prstGeom>
          <a:solidFill>
            <a:schemeClr val="bg1"/>
          </a:solidFill>
        </p:spPr>
      </p:pic>
      <p:pic>
        <p:nvPicPr>
          <p:cNvPr id="18" name="Picture 17"/>
          <p:cNvPicPr>
            <a:picLocks noChangeAspect="1"/>
          </p:cNvPicPr>
          <p:nvPr/>
        </p:nvPicPr>
        <p:blipFill rotWithShape="1">
          <a:blip r:embed="rId7"/>
          <a:srcRect l="32963" t="20555" r="35926" b="14444"/>
          <a:stretch/>
        </p:blipFill>
        <p:spPr>
          <a:xfrm>
            <a:off x="5723240" y="4945062"/>
            <a:ext cx="1094154" cy="1524000"/>
          </a:xfrm>
          <a:prstGeom prst="rect">
            <a:avLst/>
          </a:prstGeom>
        </p:spPr>
      </p:pic>
      <p:sp>
        <p:nvSpPr>
          <p:cNvPr id="4" name="TextBox 3"/>
          <p:cNvSpPr txBox="1"/>
          <p:nvPr/>
        </p:nvSpPr>
        <p:spPr>
          <a:xfrm>
            <a:off x="509402" y="3486844"/>
            <a:ext cx="6898940"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It’s not natural language processing only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626407" y="5168453"/>
            <a:ext cx="4620945"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It’s not text interfaces only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39565" y="1598400"/>
            <a:ext cx="1776640"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It’s not AI</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769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UniversalBot</a:t>
            </a:r>
            <a:endParaRPr lang="en-US" dirty="0"/>
          </a:p>
        </p:txBody>
      </p:sp>
      <p:sp>
        <p:nvSpPr>
          <p:cNvPr id="4" name="Content Placeholder 3"/>
          <p:cNvSpPr>
            <a:spLocks noGrp="1"/>
          </p:cNvSpPr>
          <p:nvPr>
            <p:ph idx="1"/>
          </p:nvPr>
        </p:nvSpPr>
        <p:spPr/>
        <p:txBody>
          <a:bodyPr/>
          <a:lstStyle/>
          <a:p>
            <a:pPr marL="0" indent="0">
              <a:buNone/>
            </a:pPr>
            <a:r>
              <a:rPr lang="en-US" dirty="0"/>
              <a:t>Manages all conversations between a bot and user(s)</a:t>
            </a:r>
          </a:p>
          <a:p>
            <a:pPr marL="0" indent="0">
              <a:buNone/>
            </a:pPr>
            <a:endParaRPr lang="en-US" dirty="0"/>
          </a:p>
          <a:p>
            <a:r>
              <a:rPr lang="en-US" dirty="0"/>
              <a:t>Connectors</a:t>
            </a:r>
          </a:p>
          <a:p>
            <a:r>
              <a:rPr lang="en-US" dirty="0"/>
              <a:t>Proactive messaging</a:t>
            </a:r>
          </a:p>
        </p:txBody>
      </p:sp>
    </p:spTree>
    <p:extLst>
      <p:ext uri="{BB962C8B-B14F-4D97-AF65-F5344CB8AC3E}">
        <p14:creationId xmlns:p14="http://schemas.microsoft.com/office/powerpoint/2010/main" val="3831816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bot to a framework</a:t>
            </a:r>
          </a:p>
        </p:txBody>
      </p:sp>
      <p:sp>
        <p:nvSpPr>
          <p:cNvPr id="3" name="Content Placeholder 2"/>
          <p:cNvSpPr>
            <a:spLocks noGrp="1"/>
          </p:cNvSpPr>
          <p:nvPr>
            <p:ph idx="1"/>
          </p:nvPr>
        </p:nvSpPr>
        <p:spPr/>
        <p:txBody>
          <a:bodyPr/>
          <a:lstStyle/>
          <a:p>
            <a:pPr marL="0" indent="0">
              <a:buNone/>
            </a:pPr>
            <a:r>
              <a:rPr lang="en-US" sz="3600" dirty="0"/>
              <a:t>Two methods</a:t>
            </a:r>
          </a:p>
          <a:p>
            <a:pPr marL="0" indent="0">
              <a:buNone/>
            </a:pPr>
            <a:endParaRPr lang="en-US" dirty="0"/>
          </a:p>
          <a:p>
            <a:pPr marL="0" indent="0">
              <a:buNone/>
            </a:pPr>
            <a:r>
              <a:rPr lang="en-US" dirty="0"/>
              <a:t>1) Connect to the </a:t>
            </a:r>
            <a:r>
              <a:rPr lang="en-US" b="1" dirty="0"/>
              <a:t>local console </a:t>
            </a:r>
            <a:r>
              <a:rPr lang="en-US" dirty="0"/>
              <a:t>(e.g. </a:t>
            </a:r>
            <a:r>
              <a:rPr lang="en-US" dirty="0" err="1">
                <a:latin typeface="Courier New" panose="02070309020205020404" pitchFamily="49" charset="0"/>
                <a:cs typeface="Courier New" panose="02070309020205020404" pitchFamily="49" charset="0"/>
              </a:rPr>
              <a:t>ConsoleConnector</a:t>
            </a:r>
            <a:r>
              <a:rPr lang="en-US" dirty="0"/>
              <a:t> class)</a:t>
            </a:r>
          </a:p>
          <a:p>
            <a:pPr marL="0" indent="0">
              <a:buNone/>
            </a:pPr>
            <a:r>
              <a:rPr lang="en-US" dirty="0"/>
              <a:t>2) Connect to the </a:t>
            </a:r>
            <a:r>
              <a:rPr lang="en-US" b="1" dirty="0"/>
              <a:t>Bot Framework (or emulate it at least) </a:t>
            </a:r>
            <a:r>
              <a:rPr lang="en-US" dirty="0"/>
              <a:t>(e.g. </a:t>
            </a:r>
            <a:r>
              <a:rPr lang="en-US" dirty="0" err="1">
                <a:latin typeface="Courier New" panose="02070309020205020404" pitchFamily="49" charset="0"/>
                <a:cs typeface="Courier New" panose="02070309020205020404" pitchFamily="49" charset="0"/>
              </a:rPr>
              <a:t>ChatConnector</a:t>
            </a:r>
            <a:r>
              <a:rPr lang="en-US" dirty="0"/>
              <a:t> class)</a:t>
            </a:r>
          </a:p>
        </p:txBody>
      </p:sp>
    </p:spTree>
    <p:extLst>
      <p:ext uri="{BB962C8B-B14F-4D97-AF65-F5344CB8AC3E}">
        <p14:creationId xmlns:p14="http://schemas.microsoft.com/office/powerpoint/2010/main" val="22488267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message delivery</a:t>
            </a:r>
          </a:p>
        </p:txBody>
      </p:sp>
      <p:sp>
        <p:nvSpPr>
          <p:cNvPr id="3" name="Content Placeholder 2"/>
          <p:cNvSpPr>
            <a:spLocks noGrp="1"/>
          </p:cNvSpPr>
          <p:nvPr>
            <p:ph idx="1"/>
          </p:nvPr>
        </p:nvSpPr>
        <p:spPr/>
        <p:txBody>
          <a:bodyPr/>
          <a:lstStyle/>
          <a:p>
            <a:pPr marL="0" indent="0">
              <a:buNone/>
            </a:pPr>
            <a:r>
              <a:rPr lang="en-US" sz="3600" dirty="0"/>
              <a:t>Two types</a:t>
            </a:r>
          </a:p>
          <a:p>
            <a:pPr marL="0" indent="0">
              <a:buNone/>
            </a:pPr>
            <a:endParaRPr lang="en-US" dirty="0"/>
          </a:p>
          <a:p>
            <a:pPr marL="0" indent="0">
              <a:buNone/>
            </a:pPr>
            <a:r>
              <a:rPr lang="en-US" b="1" dirty="0"/>
              <a:t>1) Reactive</a:t>
            </a:r>
            <a:r>
              <a:rPr lang="en-US" dirty="0"/>
              <a:t> – in response to a user message (e.g. </a:t>
            </a:r>
            <a:r>
              <a:rPr lang="en-US" dirty="0" err="1">
                <a:latin typeface="Courier New" panose="02070309020205020404" pitchFamily="49" charset="0"/>
                <a:cs typeface="Courier New" panose="02070309020205020404" pitchFamily="49" charset="0"/>
              </a:rPr>
              <a:t>session.send</a:t>
            </a:r>
            <a:r>
              <a:rPr lang="en-US" dirty="0">
                <a:latin typeface="Courier New" panose="02070309020205020404" pitchFamily="49" charset="0"/>
                <a:cs typeface="Courier New" panose="02070309020205020404" pitchFamily="49" charset="0"/>
              </a:rPr>
              <a:t>()</a:t>
            </a:r>
            <a:r>
              <a:rPr lang="en-US" dirty="0"/>
              <a:t>)</a:t>
            </a:r>
          </a:p>
          <a:p>
            <a:pPr marL="0" indent="0">
              <a:buNone/>
            </a:pPr>
            <a:endParaRPr lang="en-US" dirty="0"/>
          </a:p>
          <a:p>
            <a:pPr marL="0" indent="0">
              <a:buNone/>
            </a:pPr>
            <a:r>
              <a:rPr lang="en-US" b="1" dirty="0"/>
              <a:t>2) Proactive</a:t>
            </a:r>
            <a:r>
              <a:rPr lang="en-US" dirty="0"/>
              <a:t> – in response to some external event (e.g. </a:t>
            </a:r>
            <a:r>
              <a:rPr lang="en-US" dirty="0" err="1">
                <a:latin typeface="Courier New" panose="02070309020205020404" pitchFamily="49" charset="0"/>
                <a:cs typeface="Courier New" panose="02070309020205020404" pitchFamily="49" charset="0"/>
              </a:rPr>
              <a:t>bot.send</a:t>
            </a:r>
            <a:r>
              <a:rPr lang="en-US" dirty="0">
                <a:latin typeface="Courier New" panose="02070309020205020404" pitchFamily="49" charset="0"/>
                <a:cs typeface="Courier New" panose="02070309020205020404" pitchFamily="49" charset="0"/>
              </a:rPr>
              <a:t>()</a:t>
            </a:r>
            <a:r>
              <a:rPr lang="en-US" dirty="0"/>
              <a:t> or </a:t>
            </a:r>
            <a:r>
              <a:rPr lang="en-US" dirty="0" err="1">
                <a:latin typeface="Courier New" panose="02070309020205020404" pitchFamily="49" charset="0"/>
                <a:cs typeface="Courier New" panose="02070309020205020404" pitchFamily="49" charset="0"/>
              </a:rPr>
              <a:t>bot.beginDialog</a:t>
            </a:r>
            <a:r>
              <a:rPr lang="en-US" dirty="0">
                <a:latin typeface="Courier New" panose="02070309020205020404" pitchFamily="49" charset="0"/>
                <a:cs typeface="Courier New" panose="02070309020205020404" pitchFamily="49" charset="0"/>
              </a:rPr>
              <a:t>()</a:t>
            </a:r>
            <a:r>
              <a:rPr lang="en-US" dirty="0"/>
              <a:t>)</a:t>
            </a:r>
          </a:p>
        </p:txBody>
      </p:sp>
    </p:spTree>
    <p:extLst>
      <p:ext uri="{BB962C8B-B14F-4D97-AF65-F5344CB8AC3E}">
        <p14:creationId xmlns:p14="http://schemas.microsoft.com/office/powerpoint/2010/main" val="28717445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conversations – the push bot</a:t>
            </a:r>
          </a:p>
        </p:txBody>
      </p:sp>
      <p:sp>
        <p:nvSpPr>
          <p:cNvPr id="3" name="Content Placeholder 2"/>
          <p:cNvSpPr>
            <a:spLocks noGrp="1"/>
          </p:cNvSpPr>
          <p:nvPr>
            <p:ph idx="1"/>
          </p:nvPr>
        </p:nvSpPr>
        <p:spPr>
          <a:xfrm>
            <a:off x="223711" y="1439862"/>
            <a:ext cx="11459230" cy="2151962"/>
          </a:xfrm>
        </p:spPr>
        <p:txBody>
          <a:bodyPr>
            <a:normAutofit fontScale="62500" lnSpcReduction="20000"/>
          </a:bodyPr>
          <a:lstStyle/>
          <a:p>
            <a:pPr marL="0" indent="0">
              <a:buNone/>
            </a:pPr>
            <a:r>
              <a:rPr lang="en-US" sz="4500" dirty="0"/>
              <a:t>Options</a:t>
            </a:r>
          </a:p>
          <a:p>
            <a:pPr marL="0" indent="0">
              <a:buNone/>
            </a:pPr>
            <a:endParaRPr lang="en-US" dirty="0"/>
          </a:p>
          <a:p>
            <a:pPr marL="0" indent="0">
              <a:buNone/>
            </a:pPr>
            <a:r>
              <a:rPr lang="en-US" dirty="0"/>
              <a:t>1) You don’t need to wait for a reply (e.g. </a:t>
            </a:r>
            <a:r>
              <a:rPr lang="en-US" dirty="0" err="1">
                <a:latin typeface="Courier New" panose="02070309020205020404" pitchFamily="49" charset="0"/>
                <a:cs typeface="Courier New" panose="02070309020205020404" pitchFamily="49" charset="0"/>
              </a:rPr>
              <a:t>bot.send</a:t>
            </a:r>
            <a:r>
              <a:rPr lang="en-US" dirty="0">
                <a:latin typeface="Courier New" panose="02070309020205020404" pitchFamily="49" charset="0"/>
                <a:cs typeface="Courier New" panose="02070309020205020404" pitchFamily="49" charset="0"/>
              </a:rPr>
              <a:t>()</a:t>
            </a:r>
            <a:r>
              <a:rPr lang="en-US" dirty="0">
                <a:latin typeface="+mn-lt"/>
                <a:cs typeface="Courier New" panose="02070309020205020404" pitchFamily="49" charset="0"/>
              </a:rPr>
              <a:t>)</a:t>
            </a:r>
            <a:endParaRPr lang="en-US" dirty="0">
              <a:latin typeface="+mn-lt"/>
            </a:endParaRPr>
          </a:p>
          <a:p>
            <a:pPr marL="0" indent="0">
              <a:buNone/>
            </a:pPr>
            <a:r>
              <a:rPr lang="en-US" dirty="0"/>
              <a:t>2) You do need to wait for a reply (e.g. </a:t>
            </a:r>
            <a:r>
              <a:rPr lang="en-US" dirty="0" err="1">
                <a:latin typeface="Courier New" panose="02070309020205020404" pitchFamily="49" charset="0"/>
                <a:cs typeface="Courier New" panose="02070309020205020404" pitchFamily="49" charset="0"/>
              </a:rPr>
              <a:t>bot.beginDialog</a:t>
            </a:r>
            <a:r>
              <a:rPr lang="en-US" dirty="0">
                <a:latin typeface="Courier New" panose="02070309020205020404" pitchFamily="49" charset="0"/>
                <a:cs typeface="Courier New" panose="02070309020205020404" pitchFamily="49" charset="0"/>
              </a:rPr>
              <a:t>()</a:t>
            </a:r>
            <a:r>
              <a:rPr lang="en-US" dirty="0"/>
              <a:t>)</a:t>
            </a:r>
          </a:p>
          <a:p>
            <a:pPr marL="0" indent="0">
              <a:buNone/>
            </a:pPr>
            <a:endParaRPr lang="en-US" dirty="0"/>
          </a:p>
          <a:p>
            <a:pPr marL="0" indent="0">
              <a:buNone/>
            </a:pPr>
            <a:r>
              <a:rPr lang="en-US" dirty="0"/>
              <a:t>* Notice, we are not dealing with the session, but rather the bot object</a:t>
            </a:r>
          </a:p>
        </p:txBody>
      </p:sp>
      <p:pic>
        <p:nvPicPr>
          <p:cNvPr id="5" name="Picture 4"/>
          <p:cNvPicPr>
            <a:picLocks noChangeAspect="1"/>
          </p:cNvPicPr>
          <p:nvPr/>
        </p:nvPicPr>
        <p:blipFill>
          <a:blip r:embed="rId3"/>
          <a:stretch>
            <a:fillRect/>
          </a:stretch>
        </p:blipFill>
        <p:spPr>
          <a:xfrm>
            <a:off x="5732791" y="3802062"/>
            <a:ext cx="6457622" cy="295496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5994133" y="5303440"/>
              <a:ext cx="2955960" cy="296640"/>
            </p14:xfrm>
          </p:contentPart>
        </mc:Choice>
        <mc:Fallback xmlns="">
          <p:pic>
            <p:nvPicPr>
              <p:cNvPr id="7" name="Ink 6"/>
              <p:cNvPicPr/>
              <p:nvPr/>
            </p:nvPicPr>
            <p:blipFill>
              <a:blip r:embed="rId5"/>
              <a:stretch>
                <a:fillRect/>
              </a:stretch>
            </p:blipFill>
            <p:spPr>
              <a:xfrm>
                <a:off x="5982253" y="5291560"/>
                <a:ext cx="29797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5155693" y="3360880"/>
              <a:ext cx="360" cy="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6645733" y="3234160"/>
              <a:ext cx="360" cy="0"/>
            </p14:xfrm>
          </p:contentPart>
        </mc:Choice>
        <mc:Fallback xmlns="">
          <p:pic>
            <p:nvPicPr>
              <p:cNvPr id="9" name="Ink 8"/>
              <p:cNvPicPr/>
              <p:nvPr/>
            </p:nvPicPr>
            <p:blipFill/>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7729693" y="3318400"/>
              <a:ext cx="0" cy="360"/>
            </p14:xfrm>
          </p:contentPart>
        </mc:Choice>
        <mc:Fallback xmlns="">
          <p:pic>
            <p:nvPicPr>
              <p:cNvPr id="10" name="Ink 9"/>
              <p:cNvPicPr/>
              <p:nvPr/>
            </p:nvPicPr>
            <p:blipFill/>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7187533" y="2658160"/>
              <a:ext cx="360" cy="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6764173" y="2514160"/>
              <a:ext cx="360" cy="0"/>
            </p14:xfrm>
          </p:contentPart>
        </mc:Choice>
        <mc:Fallback xmlns="">
          <p:pic>
            <p:nvPicPr>
              <p:cNvPr id="12" name="Ink 11"/>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2590333" y="5358880"/>
              <a:ext cx="0" cy="360"/>
            </p14:xfrm>
          </p:contentPart>
        </mc:Choice>
        <mc:Fallback xmlns="">
          <p:pic>
            <p:nvPicPr>
              <p:cNvPr id="13" name="Ink 12"/>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2488453" y="4435840"/>
              <a:ext cx="360" cy="36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2547853" y="5410000"/>
              <a:ext cx="360" cy="0"/>
            </p14:xfrm>
          </p:contentPart>
        </mc:Choice>
        <mc:Fallback xmlns="">
          <p:pic>
            <p:nvPicPr>
              <p:cNvPr id="16" name="Ink 15"/>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8" name="Ink 17"/>
              <p14:cNvContentPartPr/>
              <p14:nvPr/>
            </p14:nvContentPartPr>
            <p14:xfrm>
              <a:off x="4486813" y="2988280"/>
              <a:ext cx="0" cy="360"/>
            </p14:xfrm>
          </p:contentPart>
        </mc:Choice>
        <mc:Fallback xmlns="">
          <p:pic>
            <p:nvPicPr>
              <p:cNvPr id="18" name="Ink 17"/>
              <p:cNvPicPr/>
              <p:nvPr/>
            </p:nvPicPr>
            <p:blipFill/>
            <p:spPr/>
          </p:pic>
        </mc:Fallback>
      </mc:AlternateContent>
      <mc:AlternateContent xmlns:mc="http://schemas.openxmlformats.org/markup-compatibility/2006" xmlns:p14="http://schemas.microsoft.com/office/powerpoint/2010/main">
        <mc:Choice Requires="p14">
          <p:contentPart p14:bwMode="auto" r:id="rId15">
            <p14:nvContentPartPr>
              <p14:cNvPr id="19" name="Ink 18"/>
              <p14:cNvContentPartPr/>
              <p14:nvPr/>
            </p14:nvContentPartPr>
            <p14:xfrm>
              <a:off x="4952293" y="3462400"/>
              <a:ext cx="360" cy="360"/>
            </p14:xfrm>
          </p:contentPart>
        </mc:Choice>
        <mc:Fallback xmlns="">
          <p:pic>
            <p:nvPicPr>
              <p:cNvPr id="19" name="Ink 18"/>
              <p:cNvPicPr/>
              <p:nvPr/>
            </p:nvPicPr>
            <p:blipFill/>
            <p:spPr/>
          </p:pic>
        </mc:Fallback>
      </mc:AlternateContent>
      <p:sp>
        <p:nvSpPr>
          <p:cNvPr id="20" name="TextBox 19"/>
          <p:cNvSpPr txBox="1"/>
          <p:nvPr/>
        </p:nvSpPr>
        <p:spPr>
          <a:xfrm>
            <a:off x="1795840" y="5198440"/>
            <a:ext cx="4144256" cy="830997"/>
          </a:xfrm>
          <a:prstGeom prst="rect">
            <a:avLst/>
          </a:prstGeom>
          <a:noFill/>
        </p:spPr>
        <p:txBody>
          <a:bodyPr wrap="square" rtlCol="0">
            <a:spAutoFit/>
          </a:bodyPr>
          <a:lstStyle/>
          <a:p>
            <a:r>
              <a:rPr lang="en-US" sz="2400" dirty="0"/>
              <a:t>Are we waiting for a reply or not here?</a:t>
            </a:r>
          </a:p>
        </p:txBody>
      </p:sp>
    </p:spTree>
    <p:extLst>
      <p:ext uri="{BB962C8B-B14F-4D97-AF65-F5344CB8AC3E}">
        <p14:creationId xmlns:p14="http://schemas.microsoft.com/office/powerpoint/2010/main" val="4059360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Dialogs and handlers</a:t>
            </a:r>
          </a:p>
        </p:txBody>
      </p:sp>
      <p:sp>
        <p:nvSpPr>
          <p:cNvPr id="4" name="Content Placeholder 3"/>
          <p:cNvSpPr>
            <a:spLocks noGrp="1"/>
          </p:cNvSpPr>
          <p:nvPr>
            <p:ph idx="1"/>
          </p:nvPr>
        </p:nvSpPr>
        <p:spPr/>
        <p:txBody>
          <a:bodyPr/>
          <a:lstStyle/>
          <a:p>
            <a:pPr marL="0" indent="0">
              <a:buNone/>
            </a:pPr>
            <a:r>
              <a:rPr lang="en-US" dirty="0"/>
              <a:t>Conversational exchange elements</a:t>
            </a:r>
          </a:p>
          <a:p>
            <a:endParaRPr lang="en-US" dirty="0"/>
          </a:p>
          <a:p>
            <a:r>
              <a:rPr lang="en-US" dirty="0"/>
              <a:t>Dialog object</a:t>
            </a:r>
          </a:p>
          <a:p>
            <a:r>
              <a:rPr lang="en-US" dirty="0"/>
              <a:t>Closure </a:t>
            </a:r>
          </a:p>
          <a:p>
            <a:r>
              <a:rPr lang="en-US" dirty="0"/>
              <a:t>Waterfalls</a:t>
            </a:r>
          </a:p>
          <a:p>
            <a:r>
              <a:rPr lang="en-US" dirty="0"/>
              <a:t>Prompts</a:t>
            </a:r>
          </a:p>
          <a:p>
            <a:r>
              <a:rPr lang="en-US" dirty="0"/>
              <a:t>other forms (e.g. graph extension as in bot-trees)</a:t>
            </a:r>
          </a:p>
        </p:txBody>
      </p:sp>
    </p:spTree>
    <p:extLst>
      <p:ext uri="{BB962C8B-B14F-4D97-AF65-F5344CB8AC3E}">
        <p14:creationId xmlns:p14="http://schemas.microsoft.com/office/powerpoint/2010/main" val="31461742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handler example</a:t>
            </a:r>
          </a:p>
        </p:txBody>
      </p:sp>
      <p:sp>
        <p:nvSpPr>
          <p:cNvPr id="3" name="Content Placeholder 2"/>
          <p:cNvSpPr>
            <a:spLocks noGrp="1"/>
          </p:cNvSpPr>
          <p:nvPr>
            <p:ph idx="1"/>
          </p:nvPr>
        </p:nvSpPr>
        <p:spPr>
          <a:xfrm>
            <a:off x="626407" y="1726300"/>
            <a:ext cx="2391430" cy="4437962"/>
          </a:xfrm>
        </p:spPr>
        <p:txBody>
          <a:bodyPr/>
          <a:lstStyle/>
          <a:p>
            <a:pPr marL="0" indent="0">
              <a:buNone/>
            </a:pPr>
            <a:r>
              <a:rPr lang="en-US" dirty="0" err="1"/>
              <a:t>bot.dialog</a:t>
            </a:r>
            <a:r>
              <a:rPr lang="en-US" dirty="0"/>
              <a:t> object handles the message</a:t>
            </a:r>
          </a:p>
          <a:p>
            <a:pPr marL="0" indent="0">
              <a:buNone/>
            </a:pPr>
            <a:endParaRPr lang="en-US" dirty="0"/>
          </a:p>
          <a:p>
            <a:pPr marL="0" indent="0">
              <a:buNone/>
            </a:pPr>
            <a:r>
              <a:rPr lang="en-US" dirty="0"/>
              <a:t>A child dialog is made</a:t>
            </a:r>
          </a:p>
        </p:txBody>
      </p:sp>
      <p:pic>
        <p:nvPicPr>
          <p:cNvPr id="4" name="Picture 3"/>
          <p:cNvPicPr>
            <a:picLocks noChangeAspect="1"/>
          </p:cNvPicPr>
          <p:nvPr/>
        </p:nvPicPr>
        <p:blipFill rotWithShape="1">
          <a:blip r:embed="rId3"/>
          <a:srcRect t="6028"/>
          <a:stretch/>
        </p:blipFill>
        <p:spPr>
          <a:xfrm>
            <a:off x="3093266" y="1820862"/>
            <a:ext cx="9346914" cy="4751491"/>
          </a:xfrm>
          <a:prstGeom prst="rect">
            <a:avLst/>
          </a:prstGeom>
        </p:spPr>
      </p:pic>
    </p:spTree>
    <p:extLst>
      <p:ext uri="{BB962C8B-B14F-4D97-AF65-F5344CB8AC3E}">
        <p14:creationId xmlns:p14="http://schemas.microsoft.com/office/powerpoint/2010/main" val="23433751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a:t>
            </a:r>
          </a:p>
        </p:txBody>
      </p:sp>
      <p:sp>
        <p:nvSpPr>
          <p:cNvPr id="3" name="Content Placeholder 2"/>
          <p:cNvSpPr>
            <a:spLocks noGrp="1"/>
          </p:cNvSpPr>
          <p:nvPr>
            <p:ph idx="1"/>
          </p:nvPr>
        </p:nvSpPr>
        <p:spPr>
          <a:xfrm>
            <a:off x="626407" y="1726300"/>
            <a:ext cx="2315230" cy="4437962"/>
          </a:xfrm>
        </p:spPr>
        <p:txBody>
          <a:bodyPr/>
          <a:lstStyle/>
          <a:p>
            <a:pPr marL="0" indent="0">
              <a:buNone/>
            </a:pPr>
            <a:r>
              <a:rPr lang="en-US" dirty="0"/>
              <a:t>Single function (one-step “waterfall”)</a:t>
            </a:r>
          </a:p>
        </p:txBody>
      </p:sp>
      <p:pic>
        <p:nvPicPr>
          <p:cNvPr id="4" name="Picture 3"/>
          <p:cNvPicPr>
            <a:picLocks noChangeAspect="1"/>
          </p:cNvPicPr>
          <p:nvPr/>
        </p:nvPicPr>
        <p:blipFill>
          <a:blip r:embed="rId3"/>
          <a:stretch>
            <a:fillRect/>
          </a:stretch>
        </p:blipFill>
        <p:spPr>
          <a:xfrm>
            <a:off x="4008437" y="2278062"/>
            <a:ext cx="6610350" cy="2562225"/>
          </a:xfrm>
          <a:prstGeom prst="rect">
            <a:avLst/>
          </a:prstGeom>
        </p:spPr>
      </p:pic>
    </p:spTree>
    <p:extLst>
      <p:ext uri="{BB962C8B-B14F-4D97-AF65-F5344CB8AC3E}">
        <p14:creationId xmlns:p14="http://schemas.microsoft.com/office/powerpoint/2010/main" val="1082505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a:t>
            </a:r>
          </a:p>
        </p:txBody>
      </p:sp>
      <p:sp>
        <p:nvSpPr>
          <p:cNvPr id="3" name="Content Placeholder 2"/>
          <p:cNvSpPr>
            <a:spLocks noGrp="1"/>
          </p:cNvSpPr>
          <p:nvPr>
            <p:ph idx="1"/>
          </p:nvPr>
        </p:nvSpPr>
        <p:spPr>
          <a:xfrm>
            <a:off x="274637" y="1973262"/>
            <a:ext cx="2599802" cy="4437962"/>
          </a:xfrm>
        </p:spPr>
        <p:txBody>
          <a:bodyPr/>
          <a:lstStyle/>
          <a:p>
            <a:pPr marL="0" indent="0">
              <a:buNone/>
            </a:pPr>
            <a:r>
              <a:rPr lang="en-US" dirty="0"/>
              <a:t>The </a:t>
            </a:r>
            <a:r>
              <a:rPr lang="en-US" b="1" dirty="0"/>
              <a:t>waterfall</a:t>
            </a:r>
            <a:r>
              <a:rPr lang="en-US" dirty="0"/>
              <a:t> is an </a:t>
            </a:r>
            <a:r>
              <a:rPr lang="en-US" i="1" dirty="0"/>
              <a:t>array of functions </a:t>
            </a:r>
            <a:r>
              <a:rPr lang="en-US" dirty="0"/>
              <a:t>that chain together to form steps in a dialog </a:t>
            </a:r>
          </a:p>
        </p:txBody>
      </p:sp>
      <p:pic>
        <p:nvPicPr>
          <p:cNvPr id="4" name="Picture 3"/>
          <p:cNvPicPr>
            <a:picLocks noChangeAspect="1"/>
          </p:cNvPicPr>
          <p:nvPr/>
        </p:nvPicPr>
        <p:blipFill>
          <a:blip r:embed="rId3"/>
          <a:stretch>
            <a:fillRect/>
          </a:stretch>
        </p:blipFill>
        <p:spPr>
          <a:xfrm>
            <a:off x="2814043" y="1973262"/>
            <a:ext cx="9609202" cy="3670858"/>
          </a:xfrm>
          <a:prstGeom prst="rect">
            <a:avLst/>
          </a:prstGeom>
        </p:spPr>
      </p:pic>
    </p:spTree>
    <p:extLst>
      <p:ext uri="{BB962C8B-B14F-4D97-AF65-F5344CB8AC3E}">
        <p14:creationId xmlns:p14="http://schemas.microsoft.com/office/powerpoint/2010/main" val="16019229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example 1</a:t>
            </a:r>
          </a:p>
        </p:txBody>
      </p:sp>
      <p:sp>
        <p:nvSpPr>
          <p:cNvPr id="3" name="Content Placeholder 2"/>
          <p:cNvSpPr>
            <a:spLocks noGrp="1"/>
          </p:cNvSpPr>
          <p:nvPr>
            <p:ph idx="1"/>
          </p:nvPr>
        </p:nvSpPr>
        <p:spPr>
          <a:xfrm>
            <a:off x="626407" y="1726300"/>
            <a:ext cx="6430030" cy="704162"/>
          </a:xfrm>
        </p:spPr>
        <p:txBody>
          <a:bodyPr>
            <a:normAutofit fontScale="85000" lnSpcReduction="20000"/>
          </a:bodyPr>
          <a:lstStyle/>
          <a:p>
            <a:pPr marL="0" indent="0">
              <a:buNone/>
            </a:pPr>
            <a:r>
              <a:rPr lang="en-US" dirty="0"/>
              <a:t>Waterfalls are the most common form of dialogs</a:t>
            </a:r>
          </a:p>
        </p:txBody>
      </p:sp>
      <p:pic>
        <p:nvPicPr>
          <p:cNvPr id="4" name="Picture 3"/>
          <p:cNvPicPr>
            <a:picLocks noChangeAspect="1"/>
          </p:cNvPicPr>
          <p:nvPr/>
        </p:nvPicPr>
        <p:blipFill>
          <a:blip r:embed="rId3"/>
          <a:stretch>
            <a:fillRect/>
          </a:stretch>
        </p:blipFill>
        <p:spPr>
          <a:xfrm>
            <a:off x="626407" y="2659062"/>
            <a:ext cx="11115675" cy="3695700"/>
          </a:xfrm>
          <a:prstGeom prst="rect">
            <a:avLst/>
          </a:prstGeom>
        </p:spPr>
      </p:pic>
    </p:spTree>
    <p:extLst>
      <p:ext uri="{BB962C8B-B14F-4D97-AF65-F5344CB8AC3E}">
        <p14:creationId xmlns:p14="http://schemas.microsoft.com/office/powerpoint/2010/main" val="35151044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example 2</a:t>
            </a:r>
          </a:p>
        </p:txBody>
      </p:sp>
      <p:sp>
        <p:nvSpPr>
          <p:cNvPr id="3" name="Content Placeholder 2"/>
          <p:cNvSpPr>
            <a:spLocks noGrp="1"/>
          </p:cNvSpPr>
          <p:nvPr>
            <p:ph idx="1"/>
          </p:nvPr>
        </p:nvSpPr>
        <p:spPr>
          <a:xfrm>
            <a:off x="626407" y="1726300"/>
            <a:ext cx="2086630" cy="4437962"/>
          </a:xfrm>
        </p:spPr>
        <p:txBody>
          <a:bodyPr/>
          <a:lstStyle/>
          <a:p>
            <a:pPr marL="0" indent="0">
              <a:buNone/>
            </a:pPr>
            <a:r>
              <a:rPr lang="en-US" dirty="0"/>
              <a:t>Many-step waterfall</a:t>
            </a:r>
          </a:p>
        </p:txBody>
      </p:sp>
      <p:pic>
        <p:nvPicPr>
          <p:cNvPr id="4" name="Picture 3"/>
          <p:cNvPicPr>
            <a:picLocks noChangeAspect="1"/>
          </p:cNvPicPr>
          <p:nvPr/>
        </p:nvPicPr>
        <p:blipFill>
          <a:blip r:embed="rId3"/>
          <a:stretch>
            <a:fillRect/>
          </a:stretch>
        </p:blipFill>
        <p:spPr>
          <a:xfrm>
            <a:off x="2556129" y="1618190"/>
            <a:ext cx="9805733" cy="4546071"/>
          </a:xfrm>
          <a:prstGeom prst="rect">
            <a:avLst/>
          </a:prstGeom>
        </p:spPr>
      </p:pic>
    </p:spTree>
    <p:extLst>
      <p:ext uri="{BB962C8B-B14F-4D97-AF65-F5344CB8AC3E}">
        <p14:creationId xmlns:p14="http://schemas.microsoft.com/office/powerpoint/2010/main" val="3428034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bot?</a:t>
            </a:r>
          </a:p>
        </p:txBody>
      </p:sp>
      <p:sp>
        <p:nvSpPr>
          <p:cNvPr id="3" name="TextBox 2"/>
          <p:cNvSpPr txBox="1"/>
          <p:nvPr/>
        </p:nvSpPr>
        <p:spPr>
          <a:xfrm>
            <a:off x="2165589" y="2430462"/>
            <a:ext cx="7999865" cy="1292363"/>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latin typeface="Calibri Light" panose="020F0302020204030204" pitchFamily="34" charset="0"/>
                <a:cs typeface="Calibri Light" panose="020F0302020204030204" pitchFamily="34" charset="0"/>
              </a:rPr>
              <a:t>Simply put, a bot is an </a:t>
            </a:r>
            <a:r>
              <a:rPr kumimoji="0" lang="en-US" sz="3599" b="1" i="0" u="none" strike="noStrike" kern="0" cap="none" spc="0" normalizeH="0" baseline="0" noProof="0" dirty="0">
                <a:ln>
                  <a:noFill/>
                </a:ln>
                <a:solidFill>
                  <a:sysClr val="windowText" lastClr="000000"/>
                </a:solidFill>
                <a:effectLst/>
                <a:uLnTx/>
                <a:uFillTx/>
                <a:latin typeface="Calibri Light" panose="020F0302020204030204" pitchFamily="34" charset="0"/>
                <a:cs typeface="Calibri Light" panose="020F0302020204030204" pitchFamily="34" charset="0"/>
              </a:rPr>
              <a:t>application</a:t>
            </a:r>
            <a:r>
              <a:rPr kumimoji="0" lang="en-US" sz="3599" b="0" i="0" u="none" strike="noStrike" kern="0" cap="none" spc="0" normalizeH="0" baseline="0" noProof="0" dirty="0">
                <a:ln>
                  <a:noFill/>
                </a:ln>
                <a:solidFill>
                  <a:sysClr val="windowText" lastClr="000000"/>
                </a:solidFill>
                <a:effectLst/>
                <a:uLnTx/>
                <a:uFillTx/>
                <a:latin typeface="Calibri Light" panose="020F0302020204030204" pitchFamily="34" charset="0"/>
                <a:cs typeface="Calibri Light" panose="020F0302020204030204" pitchFamily="34" charset="0"/>
              </a:rPr>
              <a:t> that performs an automated task.</a:t>
            </a: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Tree>
    <p:extLst>
      <p:ext uri="{BB962C8B-B14F-4D97-AF65-F5344CB8AC3E}">
        <p14:creationId xmlns:p14="http://schemas.microsoft.com/office/powerpoint/2010/main" val="5141310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Prompts</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dirty="0"/>
              <a:t>Use a </a:t>
            </a:r>
            <a:r>
              <a:rPr lang="en-US" b="1" dirty="0"/>
              <a:t>prompt</a:t>
            </a:r>
            <a:r>
              <a:rPr lang="en-US" dirty="0"/>
              <a:t> to </a:t>
            </a:r>
            <a:r>
              <a:rPr lang="en-US" i="1" dirty="0"/>
              <a:t>wait</a:t>
            </a:r>
            <a:r>
              <a:rPr lang="en-US" dirty="0"/>
              <a:t> and obtain user input.</a:t>
            </a:r>
          </a:p>
          <a:p>
            <a:pPr marL="0" indent="0">
              <a:buNone/>
            </a:pPr>
            <a:endParaRPr lang="en-US" dirty="0"/>
          </a:p>
          <a:p>
            <a:pPr marL="0" indent="0">
              <a:buNone/>
            </a:pPr>
            <a:r>
              <a:rPr lang="en-US" dirty="0"/>
              <a:t>Use a </a:t>
            </a:r>
            <a:r>
              <a:rPr lang="en-US" b="1" dirty="0"/>
              <a:t>built-in prompt</a:t>
            </a:r>
            <a:r>
              <a:rPr lang="en-US" dirty="0"/>
              <a:t> for expected types.</a:t>
            </a:r>
          </a:p>
        </p:txBody>
      </p:sp>
      <p:pic>
        <p:nvPicPr>
          <p:cNvPr id="4" name="Picture 3"/>
          <p:cNvPicPr>
            <a:picLocks noChangeAspect="1"/>
          </p:cNvPicPr>
          <p:nvPr/>
        </p:nvPicPr>
        <p:blipFill>
          <a:blip r:embed="rId3"/>
          <a:stretch>
            <a:fillRect/>
          </a:stretch>
        </p:blipFill>
        <p:spPr>
          <a:xfrm>
            <a:off x="3170237" y="1618191"/>
            <a:ext cx="9191625" cy="426136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479253" y="2437120"/>
              <a:ext cx="837360" cy="59760"/>
            </p14:xfrm>
          </p:contentPart>
        </mc:Choice>
        <mc:Fallback xmlns="">
          <p:pic>
            <p:nvPicPr>
              <p:cNvPr id="6" name="Ink 5"/>
              <p:cNvPicPr/>
              <p:nvPr/>
            </p:nvPicPr>
            <p:blipFill>
              <a:blip r:embed="rId5"/>
              <a:stretch>
                <a:fillRect/>
              </a:stretch>
            </p:blipFill>
            <p:spPr>
              <a:xfrm>
                <a:off x="4472773" y="2430640"/>
                <a:ext cx="8503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481413" y="3293200"/>
              <a:ext cx="1016640" cy="24840"/>
            </p14:xfrm>
          </p:contentPart>
        </mc:Choice>
        <mc:Fallback xmlns="">
          <p:pic>
            <p:nvPicPr>
              <p:cNvPr id="8" name="Ink 7"/>
              <p:cNvPicPr/>
              <p:nvPr/>
            </p:nvPicPr>
            <p:blipFill>
              <a:blip r:embed="rId7"/>
              <a:stretch>
                <a:fillRect/>
              </a:stretch>
            </p:blipFill>
            <p:spPr>
              <a:xfrm>
                <a:off x="4474933" y="3286720"/>
                <a:ext cx="1029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481413" y="3961000"/>
              <a:ext cx="1095840" cy="80280"/>
            </p14:xfrm>
          </p:contentPart>
        </mc:Choice>
        <mc:Fallback xmlns="">
          <p:pic>
            <p:nvPicPr>
              <p:cNvPr id="10" name="Ink 9"/>
              <p:cNvPicPr/>
              <p:nvPr/>
            </p:nvPicPr>
            <p:blipFill>
              <a:blip r:embed="rId9"/>
              <a:stretch>
                <a:fillRect/>
              </a:stretch>
            </p:blipFill>
            <p:spPr>
              <a:xfrm>
                <a:off x="4474933" y="3954520"/>
                <a:ext cx="1108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3640093" y="3183040"/>
              <a:ext cx="0" cy="360"/>
            </p14:xfrm>
          </p:contentPart>
        </mc:Choice>
        <mc:Fallback xmlns="">
          <p:pic>
            <p:nvPicPr>
              <p:cNvPr id="12" name="Ink 11"/>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3479173" y="2827360"/>
              <a:ext cx="360" cy="360"/>
            </p14:xfrm>
          </p:contentPart>
        </mc:Choice>
        <mc:Fallback xmlns="">
          <p:pic>
            <p:nvPicPr>
              <p:cNvPr id="13" name="Ink 12"/>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8220733" y="2378800"/>
              <a:ext cx="0" cy="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5155693" y="1210240"/>
              <a:ext cx="360" cy="360"/>
            </p14:xfrm>
          </p:contentPart>
        </mc:Choice>
        <mc:Fallback xmlns="">
          <p:pic>
            <p:nvPicPr>
              <p:cNvPr id="16" name="Ink 15"/>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7" name="Ink 16"/>
              <p14:cNvContentPartPr/>
              <p14:nvPr/>
            </p14:nvContentPartPr>
            <p14:xfrm>
              <a:off x="8508733" y="2420920"/>
              <a:ext cx="0" cy="360"/>
            </p14:xfrm>
          </p:contentPart>
        </mc:Choice>
        <mc:Fallback xmlns="">
          <p:pic>
            <p:nvPicPr>
              <p:cNvPr id="17" name="Ink 16"/>
              <p:cNvPicPr/>
              <p:nvPr/>
            </p:nvPicPr>
            <p:blipFill/>
            <p:spPr/>
          </p:pic>
        </mc:Fallback>
      </mc:AlternateContent>
      <mc:AlternateContent xmlns:mc="http://schemas.openxmlformats.org/markup-compatibility/2006" xmlns:p14="http://schemas.microsoft.com/office/powerpoint/2010/main">
        <mc:Choice Requires="p14">
          <p:contentPart p14:bwMode="auto" r:id="rId15">
            <p14:nvContentPartPr>
              <p14:cNvPr id="19" name="Ink 18"/>
              <p14:cNvContentPartPr/>
              <p14:nvPr/>
            </p14:nvContentPartPr>
            <p14:xfrm>
              <a:off x="9109573" y="1345600"/>
              <a:ext cx="360" cy="360"/>
            </p14:xfrm>
          </p:contentPart>
        </mc:Choice>
        <mc:Fallback xmlns="">
          <p:pic>
            <p:nvPicPr>
              <p:cNvPr id="19" name="Ink 18"/>
              <p:cNvPicPr/>
              <p:nvPr/>
            </p:nvPicPr>
            <p:blipFill/>
            <p:spPr/>
          </p:pic>
        </mc:Fallback>
      </mc:AlternateContent>
    </p:spTree>
    <p:extLst>
      <p:ext uri="{BB962C8B-B14F-4D97-AF65-F5344CB8AC3E}">
        <p14:creationId xmlns:p14="http://schemas.microsoft.com/office/powerpoint/2010/main" val="8067352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prompts in both SDKs</a:t>
            </a:r>
          </a:p>
        </p:txBody>
      </p:sp>
      <p:pic>
        <p:nvPicPr>
          <p:cNvPr id="3" name="Picture 2"/>
          <p:cNvPicPr>
            <a:picLocks noChangeAspect="1"/>
          </p:cNvPicPr>
          <p:nvPr/>
        </p:nvPicPr>
        <p:blipFill>
          <a:blip r:embed="rId3"/>
          <a:stretch>
            <a:fillRect/>
          </a:stretch>
        </p:blipFill>
        <p:spPr>
          <a:xfrm>
            <a:off x="5750856" y="3857235"/>
            <a:ext cx="6354103" cy="2821497"/>
          </a:xfrm>
          <a:prstGeom prst="rect">
            <a:avLst/>
          </a:prstGeom>
        </p:spPr>
      </p:pic>
      <p:pic>
        <p:nvPicPr>
          <p:cNvPr id="5" name="Picture 4"/>
          <p:cNvPicPr>
            <a:picLocks noChangeAspect="1"/>
          </p:cNvPicPr>
          <p:nvPr/>
        </p:nvPicPr>
        <p:blipFill>
          <a:blip r:embed="rId4"/>
          <a:stretch>
            <a:fillRect/>
          </a:stretch>
        </p:blipFill>
        <p:spPr>
          <a:xfrm>
            <a:off x="427037" y="1489781"/>
            <a:ext cx="5323819" cy="3814299"/>
          </a:xfrm>
          <a:prstGeom prst="rect">
            <a:avLst/>
          </a:prstGeom>
        </p:spPr>
      </p:pic>
      <p:sp>
        <p:nvSpPr>
          <p:cNvPr id="6" name="TextBox 5"/>
          <p:cNvSpPr txBox="1"/>
          <p:nvPr/>
        </p:nvSpPr>
        <p:spPr>
          <a:xfrm>
            <a:off x="7589837" y="2049462"/>
            <a:ext cx="87716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Text" lastClr="000000"/>
                </a:solidFill>
                <a:effectLst/>
                <a:uLnTx/>
                <a:uFillTx/>
              </a:rPr>
              <a:t>C#</a:t>
            </a:r>
          </a:p>
        </p:txBody>
      </p:sp>
      <p:cxnSp>
        <p:nvCxnSpPr>
          <p:cNvPr id="8" name="Straight Arrow Connector 7"/>
          <p:cNvCxnSpPr>
            <a:stCxn id="6" idx="1"/>
          </p:cNvCxnSpPr>
          <p:nvPr/>
        </p:nvCxnSpPr>
        <p:spPr>
          <a:xfrm flipH="1" flipV="1">
            <a:off x="5750856" y="2430462"/>
            <a:ext cx="1838981" cy="37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7037" y="5703342"/>
            <a:ext cx="2133600"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Text" lastClr="000000"/>
                </a:solidFill>
                <a:effectLst/>
                <a:uLnTx/>
                <a:uFillTx/>
              </a:rPr>
              <a:t>Node.js</a:t>
            </a:r>
          </a:p>
        </p:txBody>
      </p:sp>
      <p:cxnSp>
        <p:nvCxnSpPr>
          <p:cNvPr id="10" name="Straight Arrow Connector 9"/>
          <p:cNvCxnSpPr>
            <a:cxnSpLocks/>
          </p:cNvCxnSpPr>
          <p:nvPr/>
        </p:nvCxnSpPr>
        <p:spPr>
          <a:xfrm flipV="1">
            <a:off x="2590109" y="6088062"/>
            <a:ext cx="3160747" cy="63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6144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dialog bot – a less linear conversation</a:t>
            </a:r>
          </a:p>
        </p:txBody>
      </p:sp>
      <p:pic>
        <p:nvPicPr>
          <p:cNvPr id="4" name="Picture 3"/>
          <p:cNvPicPr>
            <a:picLocks noChangeAspect="1"/>
          </p:cNvPicPr>
          <p:nvPr/>
        </p:nvPicPr>
        <p:blipFill>
          <a:blip r:embed="rId3"/>
          <a:stretch>
            <a:fillRect/>
          </a:stretch>
        </p:blipFill>
        <p:spPr>
          <a:xfrm>
            <a:off x="4846637" y="4259262"/>
            <a:ext cx="7029450" cy="2606665"/>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2560637" y="3043270"/>
            <a:ext cx="6438900" cy="1349769"/>
          </a:xfrm>
          <a:prstGeom prst="rect">
            <a:avLst/>
          </a:prstGeom>
          <a:ln>
            <a:solidFill>
              <a:schemeClr val="accent1"/>
            </a:solidFill>
          </a:ln>
        </p:spPr>
      </p:pic>
      <p:pic>
        <p:nvPicPr>
          <p:cNvPr id="6" name="Picture 5"/>
          <p:cNvPicPr>
            <a:picLocks noChangeAspect="1"/>
          </p:cNvPicPr>
          <p:nvPr/>
        </p:nvPicPr>
        <p:blipFill>
          <a:blip r:embed="rId5"/>
          <a:stretch>
            <a:fillRect/>
          </a:stretch>
        </p:blipFill>
        <p:spPr>
          <a:xfrm>
            <a:off x="454957" y="1428802"/>
            <a:ext cx="4705350" cy="1640397"/>
          </a:xfrm>
          <a:prstGeom prst="rect">
            <a:avLst/>
          </a:prstGeom>
          <a:ln>
            <a:solidFill>
              <a:schemeClr val="accent1"/>
            </a:solidFill>
          </a:ln>
        </p:spPr>
      </p:pic>
    </p:spTree>
    <p:extLst>
      <p:ext uri="{BB962C8B-B14F-4D97-AF65-F5344CB8AC3E}">
        <p14:creationId xmlns:p14="http://schemas.microsoft.com/office/powerpoint/2010/main" val="22593781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9" y="2125663"/>
            <a:ext cx="11887200" cy="1514004"/>
          </a:xfrm>
        </p:spPr>
        <p:txBody>
          <a:bodyPr/>
          <a:lstStyle/>
          <a:p>
            <a:r>
              <a:rPr lang="en-US" dirty="0"/>
              <a:t>Conversation model</a:t>
            </a:r>
            <a:br>
              <a:rPr lang="en-US" dirty="0"/>
            </a:br>
            <a:r>
              <a:rPr lang="en-US" sz="2400" dirty="0"/>
              <a:t>Sessions or contexts</a:t>
            </a:r>
          </a:p>
        </p:txBody>
      </p:sp>
    </p:spTree>
    <p:extLst>
      <p:ext uri="{BB962C8B-B14F-4D97-AF65-F5344CB8AC3E}">
        <p14:creationId xmlns:p14="http://schemas.microsoft.com/office/powerpoint/2010/main" val="104691969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Sessions</a:t>
            </a:r>
          </a:p>
        </p:txBody>
      </p:sp>
      <p:sp>
        <p:nvSpPr>
          <p:cNvPr id="4" name="Content Placeholder 3"/>
          <p:cNvSpPr>
            <a:spLocks noGrp="1"/>
          </p:cNvSpPr>
          <p:nvPr>
            <p:ph idx="1"/>
          </p:nvPr>
        </p:nvSpPr>
        <p:spPr/>
        <p:txBody>
          <a:bodyPr/>
          <a:lstStyle/>
          <a:p>
            <a:pPr marL="0" indent="0">
              <a:buNone/>
            </a:pPr>
            <a:r>
              <a:rPr lang="en-US" dirty="0"/>
              <a:t>Session contains the stack of active dialogs</a:t>
            </a:r>
          </a:p>
          <a:p>
            <a:endParaRPr lang="en-US" dirty="0"/>
          </a:p>
          <a:p>
            <a:r>
              <a:rPr lang="en-US" dirty="0"/>
              <a:t>Sending messages</a:t>
            </a:r>
          </a:p>
          <a:p>
            <a:r>
              <a:rPr lang="en-US" dirty="0"/>
              <a:t>Dialog stack </a:t>
            </a:r>
          </a:p>
          <a:p>
            <a:r>
              <a:rPr lang="en-US" dirty="0"/>
              <a:t>Callbacks</a:t>
            </a:r>
          </a:p>
        </p:txBody>
      </p:sp>
      <p:pic>
        <p:nvPicPr>
          <p:cNvPr id="2050" name="Picture 2" descr="http://www.theoldrobots.com/images62/Bender-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37" y="86087"/>
            <a:ext cx="1063479" cy="157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910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messages</a:t>
            </a:r>
          </a:p>
        </p:txBody>
      </p:sp>
      <p:sp>
        <p:nvSpPr>
          <p:cNvPr id="3" name="Content Placeholder 2"/>
          <p:cNvSpPr>
            <a:spLocks noGrp="1"/>
          </p:cNvSpPr>
          <p:nvPr>
            <p:ph idx="1"/>
          </p:nvPr>
        </p:nvSpPr>
        <p:spPr>
          <a:xfrm>
            <a:off x="626407" y="1726300"/>
            <a:ext cx="11078230" cy="1237562"/>
          </a:xfrm>
        </p:spPr>
        <p:txBody>
          <a:bodyPr>
            <a:normAutofit fontScale="85000" lnSpcReduction="20000"/>
          </a:bodyPr>
          <a:lstStyle/>
          <a:p>
            <a:pPr marL="0" indent="0">
              <a:buNone/>
            </a:pPr>
            <a:r>
              <a:rPr lang="en-US" dirty="0"/>
              <a:t>A text message is easy.  Just </a:t>
            </a:r>
            <a:r>
              <a:rPr lang="en-US" dirty="0" err="1">
                <a:latin typeface="Courier New" panose="02070309020205020404" pitchFamily="49" charset="0"/>
                <a:cs typeface="Courier New" panose="02070309020205020404" pitchFamily="49" charset="0"/>
              </a:rPr>
              <a:t>session.send</a:t>
            </a:r>
            <a:r>
              <a:rPr lang="en-US" dirty="0">
                <a:latin typeface="Courier New" panose="02070309020205020404" pitchFamily="49" charset="0"/>
                <a:cs typeface="Courier New" panose="02070309020205020404" pitchFamily="49" charset="0"/>
              </a:rPr>
              <a:t>() </a:t>
            </a:r>
            <a:r>
              <a:rPr lang="en-US" dirty="0"/>
              <a:t>for example.</a:t>
            </a:r>
          </a:p>
          <a:p>
            <a:pPr marL="0" indent="0">
              <a:buNone/>
            </a:pPr>
            <a:endParaRPr lang="en-US" dirty="0"/>
          </a:p>
          <a:p>
            <a:pPr marL="0" indent="0">
              <a:buNone/>
            </a:pPr>
            <a:r>
              <a:rPr lang="en-US" dirty="0"/>
              <a:t>What’s more fun is sending attachments.</a:t>
            </a:r>
          </a:p>
        </p:txBody>
      </p:sp>
      <p:pic>
        <p:nvPicPr>
          <p:cNvPr id="4" name="Picture 3"/>
          <p:cNvPicPr>
            <a:picLocks noChangeAspect="1"/>
          </p:cNvPicPr>
          <p:nvPr/>
        </p:nvPicPr>
        <p:blipFill>
          <a:blip r:embed="rId3"/>
          <a:stretch>
            <a:fillRect/>
          </a:stretch>
        </p:blipFill>
        <p:spPr>
          <a:xfrm>
            <a:off x="2560637" y="3097900"/>
            <a:ext cx="9482137" cy="3626265"/>
          </a:xfrm>
          <a:prstGeom prst="rect">
            <a:avLst/>
          </a:prstGeom>
        </p:spPr>
      </p:pic>
      <p:sp>
        <p:nvSpPr>
          <p:cNvPr id="5" name="TextBox 4"/>
          <p:cNvSpPr txBox="1"/>
          <p:nvPr/>
        </p:nvSpPr>
        <p:spPr>
          <a:xfrm>
            <a:off x="350837" y="4183062"/>
            <a:ext cx="1981200" cy="1015663"/>
          </a:xfrm>
          <a:prstGeom prst="rect">
            <a:avLst/>
          </a:prstGeom>
          <a:noFill/>
        </p:spPr>
        <p:txBody>
          <a:bodyPr wrap="square" rtlCol="0">
            <a:spAutoFit/>
          </a:bodyPr>
          <a:lstStyle/>
          <a:p>
            <a:r>
              <a:rPr lang="en-US" sz="2000" dirty="0"/>
              <a:t>What type of attachment is being sent here?</a:t>
            </a:r>
          </a:p>
        </p:txBody>
      </p:sp>
    </p:spTree>
    <p:extLst>
      <p:ext uri="{BB962C8B-B14F-4D97-AF65-F5344CB8AC3E}">
        <p14:creationId xmlns:p14="http://schemas.microsoft.com/office/powerpoint/2010/main" val="36768566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messages cont’d</a:t>
            </a:r>
          </a:p>
        </p:txBody>
      </p:sp>
      <p:sp>
        <p:nvSpPr>
          <p:cNvPr id="3" name="Content Placeholder 2"/>
          <p:cNvSpPr>
            <a:spLocks noGrp="1"/>
          </p:cNvSpPr>
          <p:nvPr>
            <p:ph idx="1"/>
          </p:nvPr>
        </p:nvSpPr>
        <p:spPr>
          <a:xfrm>
            <a:off x="626407" y="1439862"/>
            <a:ext cx="11078230" cy="4437962"/>
          </a:xfrm>
        </p:spPr>
        <p:txBody>
          <a:bodyPr/>
          <a:lstStyle/>
          <a:p>
            <a:pPr marL="0" indent="0">
              <a:buNone/>
            </a:pPr>
            <a:r>
              <a:rPr lang="en-US" dirty="0"/>
              <a:t>Cards – hero and thumbnail cards which can have text, images or buttons even</a:t>
            </a:r>
          </a:p>
        </p:txBody>
      </p:sp>
      <p:pic>
        <p:nvPicPr>
          <p:cNvPr id="4" name="Picture 3"/>
          <p:cNvPicPr>
            <a:picLocks noChangeAspect="1"/>
          </p:cNvPicPr>
          <p:nvPr/>
        </p:nvPicPr>
        <p:blipFill>
          <a:blip r:embed="rId3"/>
          <a:stretch>
            <a:fillRect/>
          </a:stretch>
        </p:blipFill>
        <p:spPr>
          <a:xfrm>
            <a:off x="4465637" y="2125662"/>
            <a:ext cx="7894638" cy="4755359"/>
          </a:xfrm>
          <a:prstGeom prst="rect">
            <a:avLst/>
          </a:prstGeom>
        </p:spPr>
      </p:pic>
      <p:pic>
        <p:nvPicPr>
          <p:cNvPr id="5" name="Picture 4"/>
          <p:cNvPicPr>
            <a:picLocks noChangeAspect="1"/>
          </p:cNvPicPr>
          <p:nvPr/>
        </p:nvPicPr>
        <p:blipFill>
          <a:blip r:embed="rId4"/>
          <a:stretch>
            <a:fillRect/>
          </a:stretch>
        </p:blipFill>
        <p:spPr>
          <a:xfrm>
            <a:off x="198437" y="3192462"/>
            <a:ext cx="4157155" cy="2071687"/>
          </a:xfrm>
          <a:prstGeom prst="rect">
            <a:avLst/>
          </a:prstGeom>
        </p:spPr>
      </p:pic>
      <p:sp>
        <p:nvSpPr>
          <p:cNvPr id="6" name="TextBox 5"/>
          <p:cNvSpPr txBox="1"/>
          <p:nvPr/>
        </p:nvSpPr>
        <p:spPr>
          <a:xfrm>
            <a:off x="337059" y="5701889"/>
            <a:ext cx="1939955" cy="369332"/>
          </a:xfrm>
          <a:prstGeom prst="rect">
            <a:avLst/>
          </a:prstGeom>
          <a:noFill/>
        </p:spPr>
        <p:txBody>
          <a:bodyPr wrap="none" rtlCol="0">
            <a:spAutoFit/>
          </a:bodyPr>
          <a:lstStyle/>
          <a:p>
            <a:r>
              <a:rPr lang="en-US" dirty="0"/>
              <a:t>Build the message</a:t>
            </a:r>
          </a:p>
        </p:txBody>
      </p:sp>
      <p:sp>
        <p:nvSpPr>
          <p:cNvPr id="7" name="TextBox 6"/>
          <p:cNvSpPr txBox="1"/>
          <p:nvPr/>
        </p:nvSpPr>
        <p:spPr>
          <a:xfrm>
            <a:off x="2290792" y="6264618"/>
            <a:ext cx="1443408" cy="369332"/>
          </a:xfrm>
          <a:prstGeom prst="rect">
            <a:avLst/>
          </a:prstGeom>
          <a:noFill/>
        </p:spPr>
        <p:txBody>
          <a:bodyPr wrap="none" rtlCol="0">
            <a:spAutoFit/>
          </a:bodyPr>
          <a:lstStyle/>
          <a:p>
            <a:r>
              <a:rPr lang="en-US" dirty="0"/>
              <a:t>Card as reply</a:t>
            </a:r>
          </a:p>
        </p:txBody>
      </p:sp>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2288653" y="5405680"/>
              <a:ext cx="2142000" cy="1265040"/>
            </p14:xfrm>
          </p:contentPart>
        </mc:Choice>
        <mc:Fallback xmlns="">
          <p:pic>
            <p:nvPicPr>
              <p:cNvPr id="13" name="Ink 12"/>
              <p:cNvPicPr/>
              <p:nvPr/>
            </p:nvPicPr>
            <p:blipFill>
              <a:blip r:embed="rId6"/>
              <a:stretch>
                <a:fillRect/>
              </a:stretch>
            </p:blipFill>
            <p:spPr>
              <a:xfrm>
                <a:off x="2279293" y="5396320"/>
                <a:ext cx="2160720" cy="1283760"/>
              </a:xfrm>
              <a:prstGeom prst="rect">
                <a:avLst/>
              </a:prstGeom>
            </p:spPr>
          </p:pic>
        </mc:Fallback>
      </mc:AlternateContent>
    </p:spTree>
    <p:extLst>
      <p:ext uri="{BB962C8B-B14F-4D97-AF65-F5344CB8AC3E}">
        <p14:creationId xmlns:p14="http://schemas.microsoft.com/office/powerpoint/2010/main" val="19532112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lab</a:t>
            </a:r>
          </a:p>
        </p:txBody>
      </p:sp>
      <p:sp>
        <p:nvSpPr>
          <p:cNvPr id="3" name="Text Placeholder 2"/>
          <p:cNvSpPr>
            <a:spLocks noGrp="1"/>
          </p:cNvSpPr>
          <p:nvPr>
            <p:ph type="body" sz="quarter" idx="12"/>
          </p:nvPr>
        </p:nvSpPr>
        <p:spPr/>
        <p:txBody>
          <a:bodyPr/>
          <a:lstStyle/>
          <a:p>
            <a:r>
              <a:rPr lang="en-US" dirty="0"/>
              <a:t>Building dialogs</a:t>
            </a:r>
          </a:p>
        </p:txBody>
      </p:sp>
    </p:spTree>
    <p:extLst>
      <p:ext uri="{BB962C8B-B14F-4D97-AF65-F5344CB8AC3E}">
        <p14:creationId xmlns:p14="http://schemas.microsoft.com/office/powerpoint/2010/main" val="2184385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70037" y="1668462"/>
            <a:ext cx="9143999" cy="2012859"/>
          </a:xfrm>
        </p:spPr>
        <p:txBody>
          <a:bodyPr/>
          <a:lstStyle/>
          <a:p>
            <a:pPr algn="ctr"/>
            <a:r>
              <a:rPr lang="en-US" sz="4400" dirty="0"/>
              <a:t>Please let me know how things are going</a:t>
            </a:r>
            <a:br>
              <a:rPr lang="en-US" sz="4400" dirty="0"/>
            </a:br>
            <a:r>
              <a:rPr lang="en-US" sz="4400" dirty="0"/>
              <a:t>https://aka.ms/botedu-survey</a:t>
            </a:r>
          </a:p>
        </p:txBody>
      </p:sp>
    </p:spTree>
    <p:extLst>
      <p:ext uri="{BB962C8B-B14F-4D97-AF65-F5344CB8AC3E}">
        <p14:creationId xmlns:p14="http://schemas.microsoft.com/office/powerpoint/2010/main" val="1293777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09974"/>
            <a:ext cx="9144000" cy="2178545"/>
          </a:xfrm>
        </p:spPr>
        <p:txBody>
          <a:bodyPr/>
          <a:lstStyle/>
          <a:p>
            <a:r>
              <a:rPr lang="en-US" dirty="0"/>
              <a:t>Attachments and cards lab</a:t>
            </a:r>
          </a:p>
        </p:txBody>
      </p:sp>
      <p:sp>
        <p:nvSpPr>
          <p:cNvPr id="5" name="Text Placeholder 4"/>
          <p:cNvSpPr>
            <a:spLocks noGrp="1"/>
          </p:cNvSpPr>
          <p:nvPr>
            <p:ph type="body" sz="quarter" idx="12"/>
          </p:nvPr>
        </p:nvSpPr>
        <p:spPr>
          <a:xfrm>
            <a:off x="274639" y="3954463"/>
            <a:ext cx="9143999" cy="1181606"/>
          </a:xfrm>
        </p:spPr>
        <p:txBody>
          <a:bodyPr/>
          <a:lstStyle/>
          <a:p>
            <a:r>
              <a:rPr lang="en-US" dirty="0"/>
              <a:t>Building a bot that sends an image attachment</a:t>
            </a:r>
          </a:p>
        </p:txBody>
      </p:sp>
    </p:spTree>
    <p:extLst>
      <p:ext uri="{BB962C8B-B14F-4D97-AF65-F5344CB8AC3E}">
        <p14:creationId xmlns:p14="http://schemas.microsoft.com/office/powerpoint/2010/main" val="2942826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types of bots are there?</a:t>
            </a:r>
          </a:p>
        </p:txBody>
      </p:sp>
      <p:sp>
        <p:nvSpPr>
          <p:cNvPr id="3" name="TextBox 2"/>
          <p:cNvSpPr txBox="1"/>
          <p:nvPr/>
        </p:nvSpPr>
        <p:spPr>
          <a:xfrm>
            <a:off x="4618265" y="1668722"/>
            <a:ext cx="7999865" cy="2510901"/>
          </a:xfrm>
          <a:prstGeom prst="rect">
            <a:avLst/>
          </a:prstGeom>
          <a:noFill/>
        </p:spPr>
        <p:txBody>
          <a:bodyPr wrap="square" lIns="182854" tIns="146283" rIns="182854" bIns="146283" rtlCol="0">
            <a:spAutoFit/>
          </a:bodyPr>
          <a:lstStyle/>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err="1">
                <a:ln>
                  <a:noFill/>
                </a:ln>
                <a:solidFill>
                  <a:sysClr val="windowText" lastClr="000000"/>
                </a:solidFill>
                <a:effectLst/>
                <a:uLnTx/>
                <a:uFillTx/>
              </a:rPr>
              <a:t>Notifiers</a:t>
            </a:r>
            <a:endParaRPr kumimoji="0" lang="en-US" sz="3599" b="0" i="0" u="none" strike="noStrike" kern="0" cap="none" spc="0" normalizeH="0" baseline="0" noProof="0" dirty="0">
              <a:ln>
                <a:noFill/>
              </a:ln>
              <a:solidFill>
                <a:sysClr val="windowText" lastClr="000000"/>
              </a:solidFill>
              <a:effectLst/>
              <a:uLnTx/>
              <a:uFillTx/>
            </a:endParaRP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Reactors</a:t>
            </a: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Responders</a:t>
            </a: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Conversationalist</a:t>
            </a:r>
          </a:p>
        </p:txBody>
      </p:sp>
      <p:sp>
        <p:nvSpPr>
          <p:cNvPr id="5" name="Down Arrow 4"/>
          <p:cNvSpPr/>
          <p:nvPr/>
        </p:nvSpPr>
        <p:spPr bwMode="auto">
          <a:xfrm>
            <a:off x="1282692" y="1982609"/>
            <a:ext cx="1295216" cy="4418973"/>
          </a:xfrm>
          <a:prstGeom prst="downArrow">
            <a:avLst/>
          </a:prstGeom>
          <a:solidFill>
            <a:srgbClr val="FF939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TextBox 5"/>
          <p:cNvSpPr txBox="1"/>
          <p:nvPr/>
        </p:nvSpPr>
        <p:spPr>
          <a:xfrm rot="16200000">
            <a:off x="1516778" y="3627254"/>
            <a:ext cx="2556796" cy="803817"/>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3599" b="0" i="0" u="none" strike="noStrike" kern="0" cap="none" spc="0" normalizeH="0" baseline="0" noProof="0" dirty="0">
                <a:ln>
                  <a:noFill/>
                </a:ln>
                <a:gradFill>
                  <a:gsLst>
                    <a:gs pos="2917">
                      <a:schemeClr val="tx1"/>
                    </a:gs>
                    <a:gs pos="30000">
                      <a:schemeClr val="tx1"/>
                    </a:gs>
                  </a:gsLst>
                  <a:lin ang="5400000" scaled="0"/>
                </a:gradFill>
                <a:effectLst/>
                <a:uLnTx/>
                <a:uFillTx/>
              </a:rPr>
              <a:t>Complexity</a:t>
            </a:r>
          </a:p>
        </p:txBody>
      </p:sp>
    </p:spTree>
    <p:extLst>
      <p:ext uri="{BB962C8B-B14F-4D97-AF65-F5344CB8AC3E}">
        <p14:creationId xmlns:p14="http://schemas.microsoft.com/office/powerpoint/2010/main" val="34640262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State storage</a:t>
            </a:r>
            <a:br>
              <a:rPr lang="en-US" dirty="0"/>
            </a:br>
            <a:r>
              <a:rPr lang="en-US" sz="2400" dirty="0"/>
              <a:t>Managed State API and bags</a:t>
            </a:r>
          </a:p>
        </p:txBody>
      </p:sp>
    </p:spTree>
    <p:extLst>
      <p:ext uri="{BB962C8B-B14F-4D97-AF65-F5344CB8AC3E}">
        <p14:creationId xmlns:p14="http://schemas.microsoft.com/office/powerpoint/2010/main" val="319448411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Service:  types of bot data stored for us (part of Bot Connector)</a:t>
            </a:r>
          </a:p>
        </p:txBody>
      </p:sp>
      <p:sp>
        <p:nvSpPr>
          <p:cNvPr id="4" name="Text Placeholder 3"/>
          <p:cNvSpPr>
            <a:spLocks noGrp="1"/>
          </p:cNvSpPr>
          <p:nvPr>
            <p:ph type="body" sz="quarter" idx="10"/>
          </p:nvPr>
        </p:nvSpPr>
        <p:spPr>
          <a:xfrm>
            <a:off x="427037" y="5630862"/>
            <a:ext cx="11885514" cy="1034186"/>
          </a:xfrm>
        </p:spPr>
        <p:txBody>
          <a:bodyPr>
            <a:normAutofit fontScale="62500" lnSpcReduction="20000"/>
          </a:bodyPr>
          <a:lstStyle/>
          <a:p>
            <a:pPr marL="457200" indent="-457200">
              <a:buFont typeface="Arial" panose="020B0604020202020204" pitchFamily="34" charset="0"/>
              <a:buChar char="•"/>
            </a:pPr>
            <a:r>
              <a:rPr lang="en-US" dirty="0"/>
              <a:t>This data is currently stored for free for you within the Bot Framework State Service.</a:t>
            </a:r>
          </a:p>
          <a:p>
            <a:pPr marL="457200" indent="-457200">
              <a:buFont typeface="Arial" panose="020B0604020202020204" pitchFamily="34" charset="0"/>
              <a:buChar char="•"/>
            </a:pPr>
            <a:r>
              <a:rPr lang="en-US" dirty="0"/>
              <a:t>However, you may bring in your own data source (format:  key-value store)</a:t>
            </a:r>
          </a:p>
          <a:p>
            <a:pPr marL="457200" indent="-457200">
              <a:buFont typeface="Arial" panose="020B0604020202020204" pitchFamily="34" charset="0"/>
              <a:buChar char="•"/>
            </a:pPr>
            <a:r>
              <a:rPr lang="en-US" dirty="0"/>
              <a:t>Access with </a:t>
            </a:r>
            <a:r>
              <a:rPr lang="en-US" b="1" dirty="0"/>
              <a:t>session</a:t>
            </a:r>
            <a:r>
              <a:rPr lang="en-US" dirty="0"/>
              <a:t> object in Node</a:t>
            </a:r>
          </a:p>
        </p:txBody>
      </p:sp>
      <p:sp>
        <p:nvSpPr>
          <p:cNvPr id="5" name="TextBox 4"/>
          <p:cNvSpPr txBox="1"/>
          <p:nvPr/>
        </p:nvSpPr>
        <p:spPr>
          <a:xfrm>
            <a:off x="724216" y="2106106"/>
            <a:ext cx="2065224" cy="659067"/>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 data</a:t>
            </a:r>
          </a:p>
        </p:txBody>
      </p:sp>
      <p:sp>
        <p:nvSpPr>
          <p:cNvPr id="6" name="TextBox 5"/>
          <p:cNvSpPr txBox="1"/>
          <p:nvPr/>
        </p:nvSpPr>
        <p:spPr>
          <a:xfrm>
            <a:off x="3170237" y="1820862"/>
            <a:ext cx="2742810" cy="1223962"/>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Conversation data</a:t>
            </a:r>
          </a:p>
        </p:txBody>
      </p:sp>
      <p:sp>
        <p:nvSpPr>
          <p:cNvPr id="7" name="TextBox 6"/>
          <p:cNvSpPr txBox="1"/>
          <p:nvPr/>
        </p:nvSpPr>
        <p:spPr>
          <a:xfrm>
            <a:off x="6523037" y="1538414"/>
            <a:ext cx="2742810" cy="1788858"/>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User-conversation data</a:t>
            </a:r>
          </a:p>
        </p:txBody>
      </p:sp>
      <p:sp>
        <p:nvSpPr>
          <p:cNvPr id="8" name="TextBox 7"/>
          <p:cNvSpPr txBox="1"/>
          <p:nvPr/>
        </p:nvSpPr>
        <p:spPr>
          <a:xfrm>
            <a:off x="9685653" y="2103309"/>
            <a:ext cx="2406428" cy="646203"/>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Dialog data</a:t>
            </a:r>
          </a:p>
        </p:txBody>
      </p:sp>
      <p:pic>
        <p:nvPicPr>
          <p:cNvPr id="1026"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81" y="2901165"/>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50" y="3219348"/>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50" y="3561794"/>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650" y="3857106"/>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3265172" y="3200008"/>
              <a:ext cx="795010" cy="730248"/>
            </p14:xfrm>
          </p:contentPart>
        </mc:Choice>
        <mc:Fallback xmlns="">
          <p:pic>
            <p:nvPicPr>
              <p:cNvPr id="22" name="Ink 21"/>
              <p:cNvPicPr/>
              <p:nvPr/>
            </p:nvPicPr>
            <p:blipFill>
              <a:blip r:embed="rId5"/>
              <a:stretch>
                <a:fillRect/>
              </a:stretch>
            </p:blipFill>
            <p:spPr>
              <a:xfrm>
                <a:off x="3253295" y="3188131"/>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p14:cNvContentPartPr/>
              <p14:nvPr/>
            </p14:nvContentPartPr>
            <p14:xfrm>
              <a:off x="4977923" y="3248465"/>
              <a:ext cx="795010" cy="730248"/>
            </p14:xfrm>
          </p:contentPart>
        </mc:Choice>
        <mc:Fallback xmlns="">
          <p:pic>
            <p:nvPicPr>
              <p:cNvPr id="27" name="Ink 26"/>
              <p:cNvPicPr/>
              <p:nvPr/>
            </p:nvPicPr>
            <p:blipFill>
              <a:blip r:embed="rId5"/>
              <a:stretch>
                <a:fillRect/>
              </a:stretch>
            </p:blipFill>
            <p:spPr>
              <a:xfrm>
                <a:off x="4966046" y="3236588"/>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3322637" y="4415435"/>
              <a:ext cx="795010" cy="730248"/>
            </p14:xfrm>
          </p:contentPart>
        </mc:Choice>
        <mc:Fallback xmlns="">
          <p:pic>
            <p:nvPicPr>
              <p:cNvPr id="28" name="Ink 27"/>
              <p:cNvPicPr/>
              <p:nvPr/>
            </p:nvPicPr>
            <p:blipFill>
              <a:blip r:embed="rId8"/>
              <a:stretch>
                <a:fillRect/>
              </a:stretch>
            </p:blipFill>
            <p:spPr>
              <a:xfrm>
                <a:off x="3310760" y="4403564"/>
                <a:ext cx="818763" cy="75399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5011995" y="4421579"/>
              <a:ext cx="795010" cy="730248"/>
            </p14:xfrm>
          </p:contentPart>
        </mc:Choice>
        <mc:Fallback xmlns="">
          <p:pic>
            <p:nvPicPr>
              <p:cNvPr id="29" name="Ink 28"/>
              <p:cNvPicPr/>
              <p:nvPr/>
            </p:nvPicPr>
            <p:blipFill>
              <a:blip r:embed="rId10"/>
              <a:stretch>
                <a:fillRect/>
              </a:stretch>
            </p:blipFill>
            <p:spPr>
              <a:xfrm>
                <a:off x="5000124" y="4409708"/>
                <a:ext cx="818752" cy="753990"/>
              </a:xfrm>
              <a:prstGeom prst="rect">
                <a:avLst/>
              </a:prstGeom>
            </p:spPr>
          </p:pic>
        </mc:Fallback>
      </mc:AlternateContent>
      <p:pic>
        <p:nvPicPr>
          <p:cNvPr id="3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457" y="3874728"/>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814578" y="4423265"/>
              <a:ext cx="795010" cy="730248"/>
            </p14:xfrm>
          </p:contentPart>
        </mc:Choice>
        <mc:Fallback xmlns="">
          <p:pic>
            <p:nvPicPr>
              <p:cNvPr id="31" name="Ink 30"/>
              <p:cNvPicPr/>
              <p:nvPr/>
            </p:nvPicPr>
            <p:blipFill>
              <a:blip r:embed="rId5"/>
              <a:stretch>
                <a:fillRect/>
              </a:stretch>
            </p:blipFill>
            <p:spPr>
              <a:xfrm>
                <a:off x="802701" y="4411388"/>
                <a:ext cx="818763" cy="754002"/>
              </a:xfrm>
              <a:prstGeom prst="rect">
                <a:avLst/>
              </a:prstGeom>
            </p:spPr>
          </p:pic>
        </mc:Fallback>
      </mc:AlternateContent>
      <p:pic>
        <p:nvPicPr>
          <p:cNvPr id="32"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37" y="3454161"/>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7285365" y="4020320"/>
              <a:ext cx="795240" cy="730440"/>
            </p14:xfrm>
          </p:contentPart>
        </mc:Choice>
        <mc:Fallback xmlns="">
          <p:pic>
            <p:nvPicPr>
              <p:cNvPr id="33" name="Ink 32"/>
              <p:cNvPicPr/>
              <p:nvPr/>
            </p:nvPicPr>
            <p:blipFill>
              <a:blip r:embed="rId5"/>
              <a:stretch>
                <a:fillRect/>
              </a:stretch>
            </p:blipFill>
            <p:spPr>
              <a:xfrm>
                <a:off x="7273485" y="4008440"/>
                <a:ext cx="819000" cy="754200"/>
              </a:xfrm>
              <a:prstGeom prst="rect">
                <a:avLst/>
              </a:prstGeom>
            </p:spPr>
          </p:pic>
        </mc:Fallback>
      </mc:AlternateContent>
      <p:grpSp>
        <p:nvGrpSpPr>
          <p:cNvPr id="50" name="Group 49"/>
          <p:cNvGrpSpPr/>
          <p:nvPr/>
        </p:nvGrpSpPr>
        <p:grpSpPr>
          <a:xfrm>
            <a:off x="10887046" y="2749364"/>
            <a:ext cx="1521987" cy="1527850"/>
            <a:chOff x="10192874" y="2749364"/>
            <a:chExt cx="2216160" cy="2066400"/>
          </a:xfrm>
        </p:grpSpPr>
        <mc:AlternateContent xmlns:mc="http://schemas.openxmlformats.org/markup-compatibility/2006" xmlns:p14="http://schemas.microsoft.com/office/powerpoint/2010/main">
          <mc:Choice Requires="p14">
            <p:contentPart p14:bwMode="auto" r:id="rId13">
              <p14:nvContentPartPr>
                <p14:cNvPr id="37" name="Ink 36"/>
                <p14:cNvContentPartPr/>
                <p14:nvPr/>
              </p14:nvContentPartPr>
              <p14:xfrm>
                <a:off x="10192874" y="2749364"/>
                <a:ext cx="2216160" cy="2066400"/>
              </p14:xfrm>
            </p:contentPart>
          </mc:Choice>
          <mc:Fallback xmlns="">
            <p:pic>
              <p:nvPicPr>
                <p:cNvPr id="37" name="Ink 36"/>
                <p:cNvPicPr/>
                <p:nvPr/>
              </p:nvPicPr>
              <p:blipFill>
                <a:blip r:embed="rId14"/>
                <a:stretch>
                  <a:fillRect/>
                </a:stretch>
              </p:blipFill>
              <p:spPr>
                <a:xfrm>
                  <a:off x="10175581" y="2733300"/>
                  <a:ext cx="2250747" cy="209852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p14:cNvContentPartPr/>
                <p14:nvPr/>
              </p14:nvContentPartPr>
              <p14:xfrm>
                <a:off x="10966702" y="2895611"/>
                <a:ext cx="991080" cy="969480"/>
              </p14:xfrm>
            </p:contentPart>
          </mc:Choice>
          <mc:Fallback xmlns="">
            <p:pic>
              <p:nvPicPr>
                <p:cNvPr id="45" name="Ink 44"/>
                <p:cNvPicPr/>
                <p:nvPr/>
              </p:nvPicPr>
              <p:blipFill>
                <a:blip r:embed="rId16"/>
                <a:stretch>
                  <a:fillRect/>
                </a:stretch>
              </p:blipFill>
              <p:spPr>
                <a:xfrm>
                  <a:off x="10938939" y="2869830"/>
                  <a:ext cx="1046606" cy="102104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p14:cNvContentPartPr/>
                <p14:nvPr/>
              </p14:nvContentPartPr>
              <p14:xfrm>
                <a:off x="11435062" y="3260291"/>
                <a:ext cx="0" cy="0"/>
              </p14:xfrm>
            </p:contentPart>
          </mc:Choice>
          <mc:Fallback xmlns="">
            <p:pic>
              <p:nvPicPr>
                <p:cNvPr id="47" name="Ink 46"/>
                <p:cNvPicPr/>
                <p:nvPr/>
              </p:nvPicPr>
              <p:blipFill/>
              <p:spPr/>
            </p:pic>
          </mc:Fallback>
        </mc:AlternateContent>
        <mc:AlternateContent xmlns:mc="http://schemas.openxmlformats.org/markup-compatibility/2006" xmlns:p14="http://schemas.microsoft.com/office/powerpoint/2010/main">
          <mc:Choice Requires="p14">
            <p:contentPart p14:bwMode="auto" r:id="rId18">
              <p14:nvContentPartPr>
                <p14:cNvPr id="49" name="Ink 48"/>
                <p14:cNvContentPartPr/>
                <p14:nvPr/>
              </p14:nvContentPartPr>
              <p14:xfrm>
                <a:off x="12046342" y="3889211"/>
                <a:ext cx="0" cy="360"/>
              </p14:xfrm>
            </p:contentPart>
          </mc:Choice>
          <mc:Fallback xmlns="">
            <p:pic>
              <p:nvPicPr>
                <p:cNvPr id="49" name="Ink 48"/>
                <p:cNvPicPr/>
                <p:nvPr/>
              </p:nvPicPr>
              <p:blipFill/>
              <p:spPr/>
            </p:pic>
          </mc:Fallback>
        </mc:AlternateContent>
      </p:grpSp>
      <p:pic>
        <p:nvPicPr>
          <p:cNvPr id="5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0960" y="3925114"/>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52" name="Ink 51"/>
              <p14:cNvContentPartPr/>
              <p14:nvPr/>
            </p14:nvContentPartPr>
            <p14:xfrm>
              <a:off x="10180637" y="4113847"/>
              <a:ext cx="795240" cy="730440"/>
            </p14:xfrm>
          </p:contentPart>
        </mc:Choice>
        <mc:Fallback xmlns="">
          <p:pic>
            <p:nvPicPr>
              <p:cNvPr id="52" name="Ink 51"/>
              <p:cNvPicPr/>
              <p:nvPr/>
            </p:nvPicPr>
            <p:blipFill>
              <a:blip r:embed="rId5"/>
              <a:stretch>
                <a:fillRect/>
              </a:stretch>
            </p:blipFill>
            <p:spPr>
              <a:xfrm>
                <a:off x="10168757" y="4101967"/>
                <a:ext cx="819000" cy="754200"/>
              </a:xfrm>
              <a:prstGeom prst="rect">
                <a:avLst/>
              </a:prstGeom>
            </p:spPr>
          </p:pic>
        </mc:Fallback>
      </mc:AlternateContent>
    </p:spTree>
    <p:extLst>
      <p:ext uri="{BB962C8B-B14F-4D97-AF65-F5344CB8AC3E}">
        <p14:creationId xmlns:p14="http://schemas.microsoft.com/office/powerpoint/2010/main" val="3471463415"/>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behind the scenes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037" y="4106862"/>
            <a:ext cx="2340870" cy="2340870"/>
          </a:xfrm>
          <a:prstGeom prst="rect">
            <a:avLst/>
          </a:prstGeom>
        </p:spPr>
      </p:pic>
      <p:sp>
        <p:nvSpPr>
          <p:cNvPr id="7" name="TextBox 6"/>
          <p:cNvSpPr txBox="1"/>
          <p:nvPr/>
        </p:nvSpPr>
        <p:spPr>
          <a:xfrm>
            <a:off x="6938052" y="1912203"/>
            <a:ext cx="5089278"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Bot Framework state service: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Azure Table Storage</a:t>
            </a:r>
          </a:p>
        </p:txBody>
      </p:sp>
      <p:pic>
        <p:nvPicPr>
          <p:cNvPr id="9" name="Picture 8"/>
          <p:cNvPicPr>
            <a:picLocks noChangeAspect="1"/>
          </p:cNvPicPr>
          <p:nvPr/>
        </p:nvPicPr>
        <p:blipFill>
          <a:blip r:embed="rId4"/>
          <a:stretch>
            <a:fillRect/>
          </a:stretch>
        </p:blipFill>
        <p:spPr>
          <a:xfrm>
            <a:off x="6510476" y="2967542"/>
            <a:ext cx="5944430" cy="2857899"/>
          </a:xfrm>
          <a:prstGeom prst="rect">
            <a:avLst/>
          </a:prstGeom>
        </p:spPr>
      </p:pic>
      <p:sp>
        <p:nvSpPr>
          <p:cNvPr id="10" name="TextBox 9"/>
          <p:cNvSpPr txBox="1"/>
          <p:nvPr/>
        </p:nvSpPr>
        <p:spPr>
          <a:xfrm>
            <a:off x="613184" y="1912203"/>
            <a:ext cx="4406976"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Bring your own: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Key-Value based storage</a:t>
            </a:r>
          </a:p>
        </p:txBody>
      </p:sp>
      <p:pic>
        <p:nvPicPr>
          <p:cNvPr id="8" name="Picture 7"/>
          <p:cNvPicPr>
            <a:picLocks noChangeAspect="1"/>
          </p:cNvPicPr>
          <p:nvPr/>
        </p:nvPicPr>
        <p:blipFill>
          <a:blip r:embed="rId4"/>
          <a:stretch>
            <a:fillRect/>
          </a:stretch>
        </p:blipFill>
        <p:spPr>
          <a:xfrm>
            <a:off x="-1020763" y="2887662"/>
            <a:ext cx="5944430" cy="2857899"/>
          </a:xfrm>
          <a:prstGeom prst="rect">
            <a:avLst/>
          </a:prstGeom>
        </p:spPr>
      </p:pic>
    </p:spTree>
    <p:extLst>
      <p:ext uri="{BB962C8B-B14F-4D97-AF65-F5344CB8AC3E}">
        <p14:creationId xmlns:p14="http://schemas.microsoft.com/office/powerpoint/2010/main" val="32863757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state data</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b="1" dirty="0"/>
              <a:t>State storage</a:t>
            </a:r>
            <a:r>
              <a:rPr lang="en-US" dirty="0"/>
              <a:t>, managed by State API</a:t>
            </a:r>
          </a:p>
          <a:p>
            <a:pPr marL="0" indent="0">
              <a:buNone/>
            </a:pPr>
            <a:endParaRPr lang="en-US" dirty="0"/>
          </a:p>
          <a:p>
            <a:pPr marL="0" indent="0">
              <a:buNone/>
            </a:pPr>
            <a:r>
              <a:rPr lang="en-US" dirty="0"/>
              <a:t>Also, called storage “</a:t>
            </a:r>
            <a:r>
              <a:rPr lang="en-US" b="1" dirty="0"/>
              <a:t>bags</a:t>
            </a:r>
            <a:r>
              <a:rPr lang="en-US" dirty="0"/>
              <a:t>”</a:t>
            </a:r>
          </a:p>
          <a:p>
            <a:pPr marL="0" indent="0">
              <a:buNone/>
            </a:pPr>
            <a:endParaRPr lang="en-US" dirty="0"/>
          </a:p>
        </p:txBody>
      </p:sp>
      <p:pic>
        <p:nvPicPr>
          <p:cNvPr id="4" name="Picture 3"/>
          <p:cNvPicPr>
            <a:picLocks noChangeAspect="1"/>
          </p:cNvPicPr>
          <p:nvPr/>
        </p:nvPicPr>
        <p:blipFill>
          <a:blip r:embed="rId3"/>
          <a:stretch>
            <a:fillRect/>
          </a:stretch>
        </p:blipFill>
        <p:spPr>
          <a:xfrm>
            <a:off x="3170237" y="1618191"/>
            <a:ext cx="9191625" cy="426136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497613" y="3586960"/>
              <a:ext cx="1257840" cy="286560"/>
            </p14:xfrm>
          </p:contentPart>
        </mc:Choice>
        <mc:Fallback xmlns="">
          <p:pic>
            <p:nvPicPr>
              <p:cNvPr id="6" name="Ink 5"/>
              <p:cNvPicPr/>
              <p:nvPr/>
            </p:nvPicPr>
            <p:blipFill>
              <a:blip r:embed="rId5"/>
              <a:stretch>
                <a:fillRect/>
              </a:stretch>
            </p:blipFill>
            <p:spPr>
              <a:xfrm>
                <a:off x="4491133" y="3580480"/>
                <a:ext cx="12708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398973" y="4563280"/>
              <a:ext cx="1522800" cy="307800"/>
            </p14:xfrm>
          </p:contentPart>
        </mc:Choice>
        <mc:Fallback xmlns="">
          <p:pic>
            <p:nvPicPr>
              <p:cNvPr id="8" name="Ink 7"/>
              <p:cNvPicPr/>
              <p:nvPr/>
            </p:nvPicPr>
            <p:blipFill>
              <a:blip r:embed="rId7"/>
              <a:stretch>
                <a:fillRect/>
              </a:stretch>
            </p:blipFill>
            <p:spPr>
              <a:xfrm>
                <a:off x="4392493" y="4556800"/>
                <a:ext cx="15357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243453" y="2755360"/>
              <a:ext cx="1435680" cy="390240"/>
            </p14:xfrm>
          </p:contentPart>
        </mc:Choice>
        <mc:Fallback xmlns="">
          <p:pic>
            <p:nvPicPr>
              <p:cNvPr id="10" name="Ink 9"/>
              <p:cNvPicPr/>
              <p:nvPr/>
            </p:nvPicPr>
            <p:blipFill>
              <a:blip r:embed="rId9"/>
              <a:stretch>
                <a:fillRect/>
              </a:stretch>
            </p:blipFill>
            <p:spPr>
              <a:xfrm>
                <a:off x="4236973" y="2748880"/>
                <a:ext cx="1448640" cy="403200"/>
              </a:xfrm>
              <a:prstGeom prst="rect">
                <a:avLst/>
              </a:prstGeom>
            </p:spPr>
          </p:pic>
        </mc:Fallback>
      </mc:AlternateContent>
    </p:spTree>
    <p:extLst>
      <p:ext uri="{BB962C8B-B14F-4D97-AF65-F5344CB8AC3E}">
        <p14:creationId xmlns:p14="http://schemas.microsoft.com/office/powerpoint/2010/main" val="28564379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2511200"/>
          </a:xfrm>
        </p:spPr>
        <p:txBody>
          <a:bodyPr/>
          <a:lstStyle/>
          <a:p>
            <a:r>
              <a:rPr lang="en-US" dirty="0"/>
              <a:t>Additional elements</a:t>
            </a:r>
            <a:r>
              <a:rPr lang="en-US" sz="2400" dirty="0"/>
              <a:t/>
            </a:r>
            <a:br>
              <a:rPr lang="en-US" sz="2400" dirty="0"/>
            </a:br>
            <a:r>
              <a:rPr lang="en-US" sz="2400" dirty="0"/>
              <a:t>Recognizers</a:t>
            </a:r>
            <a:br>
              <a:rPr lang="en-US" sz="2400" dirty="0"/>
            </a:br>
            <a:r>
              <a:rPr lang="en-US" sz="2400" dirty="0"/>
              <a:t>Localization</a:t>
            </a:r>
            <a:br>
              <a:rPr lang="en-US" sz="2400" dirty="0"/>
            </a:br>
            <a:r>
              <a:rPr lang="en-US" sz="2400" dirty="0"/>
              <a:t>Calling</a:t>
            </a:r>
            <a:br>
              <a:rPr lang="en-US" sz="2400" dirty="0"/>
            </a:br>
            <a:r>
              <a:rPr lang="en-US" sz="2400" dirty="0"/>
              <a:t>Extensions</a:t>
            </a:r>
          </a:p>
        </p:txBody>
      </p:sp>
    </p:spTree>
    <p:extLst>
      <p:ext uri="{BB962C8B-B14F-4D97-AF65-F5344CB8AC3E}">
        <p14:creationId xmlns:p14="http://schemas.microsoft.com/office/powerpoint/2010/main" val="2796670159"/>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tip</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Maintain code in staging spaces:</a:t>
            </a:r>
          </a:p>
          <a:p>
            <a:pPr marL="0" indent="0">
              <a:buNone/>
            </a:pPr>
            <a:endParaRPr lang="en-US" dirty="0"/>
          </a:p>
          <a:p>
            <a:r>
              <a:rPr lang="en-US" dirty="0"/>
              <a:t>Local – Bot Framework connects to my local machine</a:t>
            </a:r>
          </a:p>
          <a:p>
            <a:endParaRPr lang="en-US" dirty="0"/>
          </a:p>
          <a:p>
            <a:endParaRPr lang="en-US" dirty="0"/>
          </a:p>
          <a:p>
            <a:r>
              <a:rPr lang="en-US" dirty="0"/>
              <a:t>Dev – push publicly and BF connects in cloud</a:t>
            </a:r>
          </a:p>
          <a:p>
            <a:endParaRPr lang="en-US" dirty="0"/>
          </a:p>
          <a:p>
            <a:endParaRPr lang="en-US" dirty="0"/>
          </a:p>
          <a:p>
            <a:r>
              <a:rPr lang="en-US" dirty="0"/>
              <a:t>Prod – what goes in Bot Directory; final product</a:t>
            </a:r>
          </a:p>
        </p:txBody>
      </p:sp>
      <p:sp>
        <p:nvSpPr>
          <p:cNvPr id="4" name="Down Arrow 3"/>
          <p:cNvSpPr/>
          <p:nvPr/>
        </p:nvSpPr>
        <p:spPr>
          <a:xfrm>
            <a:off x="1112837" y="3201643"/>
            <a:ext cx="457200" cy="609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a:off x="1112837" y="4636069"/>
            <a:ext cx="457200" cy="609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7329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Intents lab part 1</a:t>
            </a:r>
          </a:p>
        </p:txBody>
      </p:sp>
      <p:sp>
        <p:nvSpPr>
          <p:cNvPr id="2" name="Text Placeholder 1"/>
          <p:cNvSpPr>
            <a:spLocks noGrp="1"/>
          </p:cNvSpPr>
          <p:nvPr>
            <p:ph type="body" sz="quarter" idx="12"/>
          </p:nvPr>
        </p:nvSpPr>
        <p:spPr/>
        <p:txBody>
          <a:bodyPr/>
          <a:lstStyle/>
          <a:p>
            <a:r>
              <a:rPr lang="en-US" dirty="0"/>
              <a:t>Building a bot to handle user intents</a:t>
            </a:r>
          </a:p>
        </p:txBody>
      </p:sp>
    </p:spTree>
    <p:extLst>
      <p:ext uri="{BB962C8B-B14F-4D97-AF65-F5344CB8AC3E}">
        <p14:creationId xmlns:p14="http://schemas.microsoft.com/office/powerpoint/2010/main" val="2788894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Adding intelligence to your bot</a:t>
            </a:r>
          </a:p>
        </p:txBody>
      </p:sp>
    </p:spTree>
    <p:extLst>
      <p:ext uri="{BB962C8B-B14F-4D97-AF65-F5344CB8AC3E}">
        <p14:creationId xmlns:p14="http://schemas.microsoft.com/office/powerpoint/2010/main" val="1071576444"/>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47027" y="993"/>
            <a:ext cx="7587685" cy="6993036"/>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7" y="993"/>
            <a:ext cx="7587685" cy="6993036"/>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487873" y="2164878"/>
            <a:ext cx="4501052" cy="3388917"/>
          </a:xfrm>
          <a:prstGeom prst="rect">
            <a:avLst/>
          </a:prstGeom>
        </p:spPr>
        <p:txBody>
          <a:bodyPr wrap="square">
            <a:spAutoFit/>
          </a:bodyPr>
          <a:lstStyle/>
          <a:p>
            <a:pPr defTabSz="932418">
              <a:spcAft>
                <a:spcPts val="1198"/>
              </a:spcAft>
            </a:pPr>
            <a:r>
              <a:rPr lang="en-US" altLang="en-US" sz="4488" kern="0" dirty="0">
                <a:solidFill>
                  <a:srgbClr val="505050"/>
                </a:solidFill>
                <a:latin typeface="Segoe UI Light"/>
              </a:rPr>
              <a:t> </a:t>
            </a:r>
            <a:br>
              <a:rPr lang="en-US" altLang="en-US" sz="4488" kern="0" dirty="0">
                <a:solidFill>
                  <a:srgbClr val="505050"/>
                </a:solidFill>
                <a:latin typeface="Segoe UI Light"/>
              </a:rPr>
            </a:br>
            <a:r>
              <a:rPr lang="en-US" altLang="en-US" sz="4488" kern="0" dirty="0">
                <a:solidFill>
                  <a:srgbClr val="505050"/>
                </a:solidFill>
                <a:latin typeface="Segoe UI Light"/>
              </a:rPr>
              <a:t>Cognitive </a:t>
            </a:r>
            <a:br>
              <a:rPr lang="en-US" altLang="en-US" sz="4488" kern="0" dirty="0">
                <a:solidFill>
                  <a:srgbClr val="505050"/>
                </a:solidFill>
                <a:latin typeface="Segoe UI Light"/>
              </a:rPr>
            </a:br>
            <a:r>
              <a:rPr lang="en-US" altLang="en-US" sz="4488" kern="0" dirty="0">
                <a:solidFill>
                  <a:srgbClr val="505050"/>
                </a:solidFill>
                <a:latin typeface="Segoe UI Light"/>
              </a:rPr>
              <a:t>Services</a:t>
            </a:r>
          </a:p>
          <a:p>
            <a:pPr defTabSz="932418">
              <a:spcAft>
                <a:spcPts val="1198"/>
              </a:spcAft>
            </a:pPr>
            <a:r>
              <a:rPr lang="en-US" sz="3264" kern="0" dirty="0">
                <a:solidFill>
                  <a:schemeClr val="tx2"/>
                </a:solidFill>
                <a:latin typeface="Segoe UI Light"/>
              </a:rPr>
              <a:t>Give your solutions </a:t>
            </a:r>
            <a:br>
              <a:rPr lang="en-US" sz="3264" kern="0" dirty="0">
                <a:solidFill>
                  <a:schemeClr val="tx2"/>
                </a:solidFill>
                <a:latin typeface="Segoe UI Light"/>
              </a:rPr>
            </a:br>
            <a:r>
              <a:rPr lang="en-US" sz="3264" kern="0" dirty="0">
                <a:solidFill>
                  <a:schemeClr val="tx2"/>
                </a:solidFill>
                <a:latin typeface="Segoe UI Light"/>
              </a:rPr>
              <a:t>a human side</a:t>
            </a:r>
          </a:p>
        </p:txBody>
      </p:sp>
      <p:sp>
        <p:nvSpPr>
          <p:cNvPr id="6" name="TextBox 5"/>
          <p:cNvSpPr txBox="1"/>
          <p:nvPr/>
        </p:nvSpPr>
        <p:spPr>
          <a:xfrm>
            <a:off x="6403704" y="968908"/>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From faces to feelings, allow your </a:t>
            </a:r>
            <a:br>
              <a:rPr lang="en-US" sz="1632" kern="0" dirty="0">
                <a:gradFill>
                  <a:gsLst>
                    <a:gs pos="2917">
                      <a:srgbClr val="FFFFFF"/>
                    </a:gs>
                    <a:gs pos="30000">
                      <a:srgbClr val="FFFFFF"/>
                    </a:gs>
                  </a:gsLst>
                  <a:lin ang="5400000" scaled="0"/>
                </a:gradFill>
                <a:latin typeface="Segoe UI"/>
              </a:rPr>
            </a:br>
            <a:r>
              <a:rPr lang="en-US" sz="1632"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403704" y="2136972"/>
            <a:ext cx="4662356" cy="1446008"/>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8" name="TextBox 7"/>
          <p:cNvSpPr txBox="1"/>
          <p:nvPr/>
        </p:nvSpPr>
        <p:spPr>
          <a:xfrm>
            <a:off x="6403704" y="3305034"/>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Process text and learn how to recognize what users want</a:t>
            </a:r>
          </a:p>
        </p:txBody>
      </p:sp>
      <p:sp>
        <p:nvSpPr>
          <p:cNvPr id="9" name="TextBox 8"/>
          <p:cNvSpPr txBox="1"/>
          <p:nvPr/>
        </p:nvSpPr>
        <p:spPr>
          <a:xfrm>
            <a:off x="6403704" y="4473097"/>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Tap into rich knowledge amassed from </a:t>
            </a:r>
            <a:br>
              <a:rPr lang="en-US" sz="1632" kern="0" dirty="0">
                <a:gradFill>
                  <a:gsLst>
                    <a:gs pos="2917">
                      <a:srgbClr val="FFFFFF"/>
                    </a:gs>
                    <a:gs pos="30000">
                      <a:srgbClr val="FFFFFF"/>
                    </a:gs>
                  </a:gsLst>
                  <a:lin ang="5400000" scaled="0"/>
                </a:gradFill>
                <a:latin typeface="Segoe UI"/>
              </a:rPr>
            </a:br>
            <a:r>
              <a:rPr lang="en-US" sz="1632" kern="0" dirty="0">
                <a:gradFill>
                  <a:gsLst>
                    <a:gs pos="2917">
                      <a:srgbClr val="FFFFFF"/>
                    </a:gs>
                    <a:gs pos="30000">
                      <a:srgbClr val="FFFFFF"/>
                    </a:gs>
                  </a:gsLst>
                  <a:lin ang="5400000" scaled="0"/>
                </a:gradFill>
                <a:latin typeface="Segoe UI"/>
              </a:rPr>
              <a:t>the web, academia, or your own data</a:t>
            </a:r>
          </a:p>
        </p:txBody>
      </p:sp>
      <p:sp>
        <p:nvSpPr>
          <p:cNvPr id="10" name="TextBox 9"/>
          <p:cNvSpPr txBox="1"/>
          <p:nvPr/>
        </p:nvSpPr>
        <p:spPr>
          <a:xfrm>
            <a:off x="6403704" y="5641158"/>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3" name="Rectangle 2"/>
          <p:cNvSpPr/>
          <p:nvPr/>
        </p:nvSpPr>
        <p:spPr>
          <a:xfrm>
            <a:off x="5268523" y="308083"/>
            <a:ext cx="6549795" cy="546061"/>
          </a:xfrm>
          <a:prstGeom prst="rect">
            <a:avLst/>
          </a:prstGeom>
        </p:spPr>
        <p:txBody>
          <a:bodyPr wrap="none">
            <a:spAutoFit/>
          </a:bodyPr>
          <a:lstStyle/>
          <a:p>
            <a:pPr defTabSz="932418">
              <a:lnSpc>
                <a:spcPct val="90000"/>
              </a:lnSpc>
              <a:spcAft>
                <a:spcPts val="612"/>
              </a:spcAft>
            </a:pPr>
            <a:r>
              <a:rPr lang="en-US" sz="3199" kern="0" dirty="0">
                <a:gradFill>
                  <a:gsLst>
                    <a:gs pos="2917">
                      <a:srgbClr val="FFFFFF"/>
                    </a:gs>
                    <a:gs pos="30000">
                      <a:srgbClr val="FFFFFF"/>
                    </a:gs>
                  </a:gsLst>
                  <a:lin ang="5400000" scaled="0"/>
                </a:gradFill>
                <a:latin typeface="Segoe UI Light"/>
              </a:rPr>
              <a:t>Microsoft Cognitive Services preview</a:t>
            </a:r>
          </a:p>
        </p:txBody>
      </p:sp>
      <p:sp>
        <p:nvSpPr>
          <p:cNvPr id="40" name="Freeform 22"/>
          <p:cNvSpPr>
            <a:spLocks noChangeAspect="1"/>
          </p:cNvSpPr>
          <p:nvPr/>
        </p:nvSpPr>
        <p:spPr bwMode="auto">
          <a:xfrm>
            <a:off x="5511775" y="1359364"/>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1" name="Freeform 18"/>
          <p:cNvSpPr>
            <a:spLocks noChangeAspect="1"/>
          </p:cNvSpPr>
          <p:nvPr/>
        </p:nvSpPr>
        <p:spPr bwMode="auto">
          <a:xfrm>
            <a:off x="5549880" y="248855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2" name="Freeform 9"/>
          <p:cNvSpPr>
            <a:spLocks noChangeAspect="1"/>
          </p:cNvSpPr>
          <p:nvPr/>
        </p:nvSpPr>
        <p:spPr bwMode="auto">
          <a:xfrm>
            <a:off x="5634692" y="3649163"/>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3" name="Freeform 5"/>
          <p:cNvSpPr>
            <a:spLocks/>
          </p:cNvSpPr>
          <p:nvPr/>
        </p:nvSpPr>
        <p:spPr bwMode="auto">
          <a:xfrm>
            <a:off x="5580566" y="4818274"/>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grpSp>
        <p:nvGrpSpPr>
          <p:cNvPr id="46" name="Group 45"/>
          <p:cNvGrpSpPr/>
          <p:nvPr/>
        </p:nvGrpSpPr>
        <p:grpSpPr>
          <a:xfrm>
            <a:off x="5574883" y="5985286"/>
            <a:ext cx="548200" cy="538932"/>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grpSp>
    </p:spTree>
    <p:extLst>
      <p:ext uri="{BB962C8B-B14F-4D97-AF65-F5344CB8AC3E}">
        <p14:creationId xmlns:p14="http://schemas.microsoft.com/office/powerpoint/2010/main" val="22828891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47027" y="993"/>
            <a:ext cx="7587685" cy="6993036"/>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7" y="993"/>
            <a:ext cx="7587685" cy="6993036"/>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403704" y="968909"/>
            <a:ext cx="5442744" cy="126675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Vision</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Computer Vision | Emotion | Face | Video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Content Moderator</a:t>
            </a:r>
          </a:p>
        </p:txBody>
      </p:sp>
      <p:sp>
        <p:nvSpPr>
          <p:cNvPr id="7" name="TextBox 6"/>
          <p:cNvSpPr txBox="1"/>
          <p:nvPr/>
        </p:nvSpPr>
        <p:spPr>
          <a:xfrm>
            <a:off x="6403704" y="2046723"/>
            <a:ext cx="4662356" cy="126661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Speech</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Custom Recognition | Speaker Recognition | Speech</a:t>
            </a:r>
          </a:p>
        </p:txBody>
      </p:sp>
      <p:sp>
        <p:nvSpPr>
          <p:cNvPr id="8" name="TextBox 7"/>
          <p:cNvSpPr txBox="1"/>
          <p:nvPr/>
        </p:nvSpPr>
        <p:spPr>
          <a:xfrm>
            <a:off x="6403706" y="3154618"/>
            <a:ext cx="6031007" cy="1522915"/>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Language</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Spell Check | Language Understanding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Linguistic Analysis | Text Analytics | Web Language Model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Translator Text and Speech</a:t>
            </a:r>
          </a:p>
        </p:txBody>
      </p:sp>
      <p:sp>
        <p:nvSpPr>
          <p:cNvPr id="9" name="TextBox 8"/>
          <p:cNvSpPr txBox="1"/>
          <p:nvPr/>
        </p:nvSpPr>
        <p:spPr>
          <a:xfrm>
            <a:off x="6403704" y="4543293"/>
            <a:ext cx="5307336" cy="126675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Knowledge</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Academic Knowledge | Entity Linking | </a:t>
            </a:r>
            <a:r>
              <a:rPr lang="en-US" sz="1632" b="1" kern="0" dirty="0" err="1">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QnA</a:t>
            </a: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Maker Knowledge Exploration | Recommendations</a:t>
            </a:r>
          </a:p>
        </p:txBody>
      </p:sp>
      <p:sp>
        <p:nvSpPr>
          <p:cNvPr id="10" name="TextBox 9"/>
          <p:cNvSpPr txBox="1"/>
          <p:nvPr/>
        </p:nvSpPr>
        <p:spPr>
          <a:xfrm>
            <a:off x="6403705" y="5641158"/>
            <a:ext cx="6077135" cy="1266617"/>
          </a:xfrm>
          <a:prstGeom prst="rect">
            <a:avLst/>
          </a:prstGeom>
          <a:noFill/>
        </p:spPr>
        <p:txBody>
          <a:bodyPr wrap="square" lIns="186494" tIns="149196" rIns="93247"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Search</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Auto Suggest | Bing Image Search | Bing News Search | Bing Video Search | Bing Web Search</a:t>
            </a:r>
          </a:p>
        </p:txBody>
      </p:sp>
      <p:sp>
        <p:nvSpPr>
          <p:cNvPr id="40" name="Freeform 22"/>
          <p:cNvSpPr>
            <a:spLocks noChangeAspect="1"/>
          </p:cNvSpPr>
          <p:nvPr/>
        </p:nvSpPr>
        <p:spPr bwMode="auto">
          <a:xfrm>
            <a:off x="5511775" y="1359364"/>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1" name="Freeform 18"/>
          <p:cNvSpPr>
            <a:spLocks noChangeAspect="1"/>
          </p:cNvSpPr>
          <p:nvPr/>
        </p:nvSpPr>
        <p:spPr bwMode="auto">
          <a:xfrm>
            <a:off x="5549880" y="248855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2" name="Freeform 9"/>
          <p:cNvSpPr>
            <a:spLocks noChangeAspect="1"/>
          </p:cNvSpPr>
          <p:nvPr/>
        </p:nvSpPr>
        <p:spPr bwMode="auto">
          <a:xfrm>
            <a:off x="5634692" y="3649163"/>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3" name="Freeform 5"/>
          <p:cNvSpPr>
            <a:spLocks/>
          </p:cNvSpPr>
          <p:nvPr/>
        </p:nvSpPr>
        <p:spPr bwMode="auto">
          <a:xfrm>
            <a:off x="5580566" y="4818274"/>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nvGrpSpPr>
          <p:cNvPr id="46" name="Group 45"/>
          <p:cNvGrpSpPr/>
          <p:nvPr/>
        </p:nvGrpSpPr>
        <p:grpSpPr>
          <a:xfrm>
            <a:off x="5574883" y="5985286"/>
            <a:ext cx="548200" cy="538932"/>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19" name="Rectangle 18"/>
          <p:cNvSpPr/>
          <p:nvPr/>
        </p:nvSpPr>
        <p:spPr>
          <a:xfrm>
            <a:off x="5268523" y="308083"/>
            <a:ext cx="6549795" cy="546061"/>
          </a:xfrm>
          <a:prstGeom prst="rect">
            <a:avLst/>
          </a:prstGeom>
        </p:spPr>
        <p:txBody>
          <a:bodyPr wrap="none">
            <a:spAutoFit/>
          </a:bodyPr>
          <a:lstStyle/>
          <a:p>
            <a:pPr defTabSz="932418">
              <a:lnSpc>
                <a:spcPct val="90000"/>
              </a:lnSpc>
              <a:spcAft>
                <a:spcPts val="612"/>
              </a:spcAft>
            </a:pPr>
            <a:r>
              <a:rPr lang="en-US" sz="3199" kern="0" dirty="0">
                <a:gradFill>
                  <a:gsLst>
                    <a:gs pos="2917">
                      <a:srgbClr val="FFFFFF"/>
                    </a:gs>
                    <a:gs pos="30000">
                      <a:srgbClr val="FFFFFF"/>
                    </a:gs>
                  </a:gsLst>
                  <a:lin ang="5400000" scaled="0"/>
                </a:gradFill>
                <a:latin typeface="Segoe UI Light"/>
              </a:rPr>
              <a:t>Microsoft Cognitive Services preview</a:t>
            </a:r>
          </a:p>
        </p:txBody>
      </p:sp>
      <p:sp>
        <p:nvSpPr>
          <p:cNvPr id="20" name="Rectangle 19"/>
          <p:cNvSpPr/>
          <p:nvPr/>
        </p:nvSpPr>
        <p:spPr>
          <a:xfrm>
            <a:off x="487873" y="2164878"/>
            <a:ext cx="4501052" cy="3388917"/>
          </a:xfrm>
          <a:prstGeom prst="rect">
            <a:avLst/>
          </a:prstGeom>
        </p:spPr>
        <p:txBody>
          <a:bodyPr wrap="square">
            <a:spAutoFit/>
          </a:bodyPr>
          <a:lstStyle/>
          <a:p>
            <a:pPr defTabSz="932418">
              <a:spcAft>
                <a:spcPts val="1198"/>
              </a:spcAft>
            </a:pPr>
            <a:r>
              <a:rPr lang="en-US" altLang="en-US" sz="4488" kern="0" dirty="0">
                <a:solidFill>
                  <a:srgbClr val="505050"/>
                </a:solidFill>
                <a:latin typeface="Segoe UI Light"/>
              </a:rPr>
              <a:t> </a:t>
            </a:r>
            <a:br>
              <a:rPr lang="en-US" altLang="en-US" sz="4488" kern="0" dirty="0">
                <a:solidFill>
                  <a:srgbClr val="505050"/>
                </a:solidFill>
                <a:latin typeface="Segoe UI Light"/>
              </a:rPr>
            </a:br>
            <a:r>
              <a:rPr lang="en-US" altLang="en-US" sz="4488" kern="0" dirty="0">
                <a:solidFill>
                  <a:srgbClr val="505050"/>
                </a:solidFill>
                <a:latin typeface="Segoe UI Light"/>
              </a:rPr>
              <a:t>Cognitive </a:t>
            </a:r>
            <a:br>
              <a:rPr lang="en-US" altLang="en-US" sz="4488" kern="0" dirty="0">
                <a:solidFill>
                  <a:srgbClr val="505050"/>
                </a:solidFill>
                <a:latin typeface="Segoe UI Light"/>
              </a:rPr>
            </a:br>
            <a:r>
              <a:rPr lang="en-US" altLang="en-US" sz="4488" kern="0" dirty="0">
                <a:solidFill>
                  <a:srgbClr val="505050"/>
                </a:solidFill>
                <a:latin typeface="Segoe UI Light"/>
              </a:rPr>
              <a:t>Services</a:t>
            </a:r>
          </a:p>
          <a:p>
            <a:pPr defTabSz="932418">
              <a:spcAft>
                <a:spcPts val="1198"/>
              </a:spcAft>
            </a:pPr>
            <a:r>
              <a:rPr lang="en-US" sz="3264" kern="0" dirty="0">
                <a:solidFill>
                  <a:schemeClr val="tx2"/>
                </a:solidFill>
                <a:latin typeface="Segoe UI Light"/>
              </a:rPr>
              <a:t>Give your solutions </a:t>
            </a:r>
            <a:br>
              <a:rPr lang="en-US" sz="3264" kern="0" dirty="0">
                <a:solidFill>
                  <a:schemeClr val="tx2"/>
                </a:solidFill>
                <a:latin typeface="Segoe UI Light"/>
              </a:rPr>
            </a:br>
            <a:r>
              <a:rPr lang="en-US" sz="3264" kern="0" dirty="0">
                <a:solidFill>
                  <a:schemeClr val="tx2"/>
                </a:solidFill>
                <a:latin typeface="Segoe UI Light"/>
              </a:rPr>
              <a:t>a human side</a:t>
            </a:r>
          </a:p>
        </p:txBody>
      </p:sp>
    </p:spTree>
    <p:extLst>
      <p:ext uri="{BB962C8B-B14F-4D97-AF65-F5344CB8AC3E}">
        <p14:creationId xmlns:p14="http://schemas.microsoft.com/office/powerpoint/2010/main" val="968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bot life cycle</a:t>
            </a:r>
            <a:br>
              <a:rPr lang="en-US" dirty="0"/>
            </a:br>
            <a:endParaRPr lang="en-US" dirty="0"/>
          </a:p>
        </p:txBody>
      </p:sp>
      <p:sp>
        <p:nvSpPr>
          <p:cNvPr id="5" name="Freeform 4"/>
          <p:cNvSpPr/>
          <p:nvPr/>
        </p:nvSpPr>
        <p:spPr>
          <a:xfrm>
            <a:off x="5628872" y="754716"/>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1. Tangible problem</a:t>
            </a:r>
          </a:p>
        </p:txBody>
      </p:sp>
      <p:sp>
        <p:nvSpPr>
          <p:cNvPr id="6" name="Freeform 5"/>
          <p:cNvSpPr/>
          <p:nvPr/>
        </p:nvSpPr>
        <p:spPr>
          <a:xfrm rot="2160000">
            <a:off x="7390096" y="2151271"/>
            <a:ext cx="482278"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22784" rIns="144682" bIns="122783"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7" name="Freeform 6"/>
          <p:cNvSpPr/>
          <p:nvPr/>
        </p:nvSpPr>
        <p:spPr>
          <a:xfrm>
            <a:off x="7836663" y="2358770"/>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2. Ask: How is bot better way</a:t>
            </a:r>
          </a:p>
        </p:txBody>
      </p:sp>
      <p:sp>
        <p:nvSpPr>
          <p:cNvPr id="8" name="Freeform 7"/>
          <p:cNvSpPr/>
          <p:nvPr/>
        </p:nvSpPr>
        <p:spPr>
          <a:xfrm rot="17280000">
            <a:off x="8087601" y="4246046"/>
            <a:ext cx="482279"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2" tIns="122783" rIns="1"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9" name="Freeform 8"/>
          <p:cNvSpPr/>
          <p:nvPr/>
        </p:nvSpPr>
        <p:spPr>
          <a:xfrm>
            <a:off x="6993362" y="4954184"/>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3.  Get around heavy use of NLP</a:t>
            </a:r>
          </a:p>
        </p:txBody>
      </p:sp>
      <p:sp>
        <p:nvSpPr>
          <p:cNvPr id="10" name="Freeform 9"/>
          <p:cNvSpPr/>
          <p:nvPr/>
        </p:nvSpPr>
        <p:spPr>
          <a:xfrm>
            <a:off x="6310892" y="5556734"/>
            <a:ext cx="482279" cy="613920"/>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3" tIns="122785" rIns="1"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11" name="Freeform 10"/>
          <p:cNvSpPr/>
          <p:nvPr/>
        </p:nvSpPr>
        <p:spPr>
          <a:xfrm>
            <a:off x="4264382" y="4954184"/>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4. Collect bot metrics</a:t>
            </a:r>
          </a:p>
        </p:txBody>
      </p:sp>
      <p:sp>
        <p:nvSpPr>
          <p:cNvPr id="12" name="Freeform 11"/>
          <p:cNvSpPr/>
          <p:nvPr/>
        </p:nvSpPr>
        <p:spPr>
          <a:xfrm rot="4320000">
            <a:off x="4515320" y="4272008"/>
            <a:ext cx="482279" cy="613920"/>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3" tIns="122784" rIns="0"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13" name="Freeform 12"/>
          <p:cNvSpPr/>
          <p:nvPr/>
        </p:nvSpPr>
        <p:spPr>
          <a:xfrm>
            <a:off x="3421081" y="2358770"/>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5. Improve on current bot</a:t>
            </a:r>
          </a:p>
        </p:txBody>
      </p:sp>
      <p:sp>
        <p:nvSpPr>
          <p:cNvPr id="14" name="Freeform 13"/>
          <p:cNvSpPr/>
          <p:nvPr/>
        </p:nvSpPr>
        <p:spPr>
          <a:xfrm rot="19440000">
            <a:off x="5182305" y="2167317"/>
            <a:ext cx="482278"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122783" rIns="144683"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2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Leveraging the API collection</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dirty="0"/>
              <a:t>Any of the Cognitive Services APIs can be reached with a simple REST API call</a:t>
            </a:r>
          </a:p>
        </p:txBody>
      </p:sp>
      <p:pic>
        <p:nvPicPr>
          <p:cNvPr id="4" name="Picture 3"/>
          <p:cNvPicPr>
            <a:picLocks noChangeAspect="1"/>
          </p:cNvPicPr>
          <p:nvPr/>
        </p:nvPicPr>
        <p:blipFill>
          <a:blip r:embed="rId3"/>
          <a:stretch>
            <a:fillRect/>
          </a:stretch>
        </p:blipFill>
        <p:spPr>
          <a:xfrm>
            <a:off x="3246436" y="1851719"/>
            <a:ext cx="8734425" cy="4836417"/>
          </a:xfrm>
          <a:prstGeom prst="rect">
            <a:avLst/>
          </a:prstGeom>
        </p:spPr>
      </p:pic>
    </p:spTree>
    <p:extLst>
      <p:ext uri="{BB962C8B-B14F-4D97-AF65-F5344CB8AC3E}">
        <p14:creationId xmlns:p14="http://schemas.microsoft.com/office/powerpoint/2010/main" val="23617946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Intents lab part 2</a:t>
            </a:r>
          </a:p>
        </p:txBody>
      </p:sp>
      <p:sp>
        <p:nvSpPr>
          <p:cNvPr id="2" name="Text Placeholder 1"/>
          <p:cNvSpPr>
            <a:spLocks noGrp="1"/>
          </p:cNvSpPr>
          <p:nvPr>
            <p:ph type="body" sz="quarter" idx="12"/>
          </p:nvPr>
        </p:nvSpPr>
        <p:spPr>
          <a:xfrm>
            <a:off x="274639" y="3573462"/>
            <a:ext cx="9143999" cy="1181606"/>
          </a:xfrm>
        </p:spPr>
        <p:txBody>
          <a:bodyPr/>
          <a:lstStyle/>
          <a:p>
            <a:r>
              <a:rPr lang="en-US" dirty="0"/>
              <a:t>Building a bot with language understanding</a:t>
            </a:r>
          </a:p>
        </p:txBody>
      </p:sp>
    </p:spTree>
    <p:extLst>
      <p:ext uri="{BB962C8B-B14F-4D97-AF65-F5344CB8AC3E}">
        <p14:creationId xmlns:p14="http://schemas.microsoft.com/office/powerpoint/2010/main" val="75396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952941"/>
            <a:ext cx="12436475" cy="3048001"/>
          </a:xfrm>
          <a:prstGeom prst="rect">
            <a:avLst/>
          </a:prstGeom>
          <a:solidFill>
            <a:schemeClr val="accent3">
              <a:alpha val="6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TextBox 7"/>
          <p:cNvSpPr txBox="1"/>
          <p:nvPr/>
        </p:nvSpPr>
        <p:spPr>
          <a:xfrm>
            <a:off x="4143121" y="2948358"/>
            <a:ext cx="8038090" cy="1300200"/>
          </a:xfrm>
          <a:prstGeom prst="rect">
            <a:avLst/>
          </a:prstGeom>
          <a:noFill/>
        </p:spPr>
        <p:txBody>
          <a:bodyPr wrap="square" lIns="182880" tIns="146304" rIns="182880" bIns="146304" rtlCol="0">
            <a:noAutofit/>
          </a:bodyPr>
          <a:lstStyle/>
          <a:p>
            <a:pPr lvl="0" defTabSz="914400">
              <a:lnSpc>
                <a:spcPct val="90000"/>
              </a:lnSpc>
              <a:spcAft>
                <a:spcPts val="600"/>
              </a:spcAft>
              <a:defRPr/>
            </a:pPr>
            <a:r>
              <a:rPr lang="en-US" sz="4800" kern="0" dirty="0">
                <a:gradFill>
                  <a:gsLst>
                    <a:gs pos="2917">
                      <a:schemeClr val="tx1"/>
                    </a:gs>
                    <a:gs pos="30000">
                      <a:schemeClr val="tx1"/>
                    </a:gs>
                  </a:gsLst>
                  <a:lin ang="5400000" scaled="0"/>
                </a:gradFill>
              </a:rPr>
              <a:t>https://aka.ms/botedu-survey</a:t>
            </a:r>
            <a:endParaRPr kumimoji="0" lang="en-US" sz="48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9" name="Title 3"/>
          <p:cNvSpPr>
            <a:spLocks noGrp="1"/>
          </p:cNvSpPr>
          <p:nvPr>
            <p:ph type="title"/>
          </p:nvPr>
        </p:nvSpPr>
        <p:spPr>
          <a:xfrm>
            <a:off x="274639" y="295274"/>
            <a:ext cx="11889564" cy="917575"/>
          </a:xfrm>
        </p:spPr>
        <p:txBody>
          <a:bodyPr/>
          <a:lstStyle/>
          <a:p>
            <a:r>
              <a:rPr lang="en-US" dirty="0"/>
              <a:t>Rate this tutorial!</a:t>
            </a:r>
          </a:p>
        </p:txBody>
      </p:sp>
      <p:grpSp>
        <p:nvGrpSpPr>
          <p:cNvPr id="20" name="Group 13"/>
          <p:cNvGrpSpPr>
            <a:grpSpLocks noChangeAspect="1"/>
          </p:cNvGrpSpPr>
          <p:nvPr/>
        </p:nvGrpSpPr>
        <p:grpSpPr bwMode="auto">
          <a:xfrm>
            <a:off x="734989" y="2687070"/>
            <a:ext cx="2770212" cy="1685750"/>
            <a:chOff x="3788" y="2126"/>
            <a:chExt cx="258" cy="157"/>
          </a:xfrm>
          <a:solidFill>
            <a:schemeClr val="tx1"/>
          </a:solidFill>
        </p:grpSpPr>
        <p:sp>
          <p:nvSpPr>
            <p:cNvPr id="22" name="Rectangle 14"/>
            <p:cNvSpPr>
              <a:spLocks noChangeArrowheads="1"/>
            </p:cNvSpPr>
            <p:nvPr/>
          </p:nvSpPr>
          <p:spPr bwMode="auto">
            <a:xfrm>
              <a:off x="3866" y="2126"/>
              <a:ext cx="18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15"/>
            <p:cNvSpPr>
              <a:spLocks noChangeArrowheads="1"/>
            </p:cNvSpPr>
            <p:nvPr/>
          </p:nvSpPr>
          <p:spPr bwMode="auto">
            <a:xfrm>
              <a:off x="3866" y="2193"/>
              <a:ext cx="18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6"/>
            <p:cNvSpPr>
              <a:spLocks noChangeArrowheads="1"/>
            </p:cNvSpPr>
            <p:nvPr/>
          </p:nvSpPr>
          <p:spPr bwMode="auto">
            <a:xfrm>
              <a:off x="3866" y="2259"/>
              <a:ext cx="18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17"/>
            <p:cNvSpPr>
              <a:spLocks/>
            </p:cNvSpPr>
            <p:nvPr/>
          </p:nvSpPr>
          <p:spPr bwMode="auto">
            <a:xfrm>
              <a:off x="3788" y="2175"/>
              <a:ext cx="59" cy="52"/>
            </a:xfrm>
            <a:custGeom>
              <a:avLst/>
              <a:gdLst>
                <a:gd name="T0" fmla="*/ 20 w 59"/>
                <a:gd name="T1" fmla="*/ 52 h 52"/>
                <a:gd name="T2" fmla="*/ 0 w 59"/>
                <a:gd name="T3" fmla="*/ 29 h 52"/>
                <a:gd name="T4" fmla="*/ 10 w 59"/>
                <a:gd name="T5" fmla="*/ 17 h 52"/>
                <a:gd name="T6" fmla="*/ 20 w 59"/>
                <a:gd name="T7" fmla="*/ 29 h 52"/>
                <a:gd name="T8" fmla="*/ 49 w 59"/>
                <a:gd name="T9" fmla="*/ 0 h 52"/>
                <a:gd name="T10" fmla="*/ 59 w 59"/>
                <a:gd name="T11" fmla="*/ 12 h 52"/>
                <a:gd name="T12" fmla="*/ 20 w 5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0" y="52"/>
                  </a:moveTo>
                  <a:lnTo>
                    <a:pt x="0" y="29"/>
                  </a:lnTo>
                  <a:lnTo>
                    <a:pt x="10" y="17"/>
                  </a:lnTo>
                  <a:lnTo>
                    <a:pt x="20" y="29"/>
                  </a:lnTo>
                  <a:lnTo>
                    <a:pt x="49" y="0"/>
                  </a:lnTo>
                  <a:lnTo>
                    <a:pt x="59" y="12"/>
                  </a:lnTo>
                  <a:lnTo>
                    <a:pt x="2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18"/>
            <p:cNvSpPr>
              <a:spLocks noChangeArrowheads="1"/>
            </p:cNvSpPr>
            <p:nvPr/>
          </p:nvSpPr>
          <p:spPr bwMode="auto">
            <a:xfrm>
              <a:off x="3800" y="225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 name="Freeform 17"/>
          <p:cNvSpPr>
            <a:spLocks/>
          </p:cNvSpPr>
          <p:nvPr/>
        </p:nvSpPr>
        <p:spPr bwMode="auto">
          <a:xfrm>
            <a:off x="734989" y="2462274"/>
            <a:ext cx="633498" cy="558338"/>
          </a:xfrm>
          <a:custGeom>
            <a:avLst/>
            <a:gdLst>
              <a:gd name="T0" fmla="*/ 20 w 59"/>
              <a:gd name="T1" fmla="*/ 52 h 52"/>
              <a:gd name="T2" fmla="*/ 0 w 59"/>
              <a:gd name="T3" fmla="*/ 29 h 52"/>
              <a:gd name="T4" fmla="*/ 10 w 59"/>
              <a:gd name="T5" fmla="*/ 17 h 52"/>
              <a:gd name="T6" fmla="*/ 20 w 59"/>
              <a:gd name="T7" fmla="*/ 29 h 52"/>
              <a:gd name="T8" fmla="*/ 49 w 59"/>
              <a:gd name="T9" fmla="*/ 0 h 52"/>
              <a:gd name="T10" fmla="*/ 59 w 59"/>
              <a:gd name="T11" fmla="*/ 12 h 52"/>
              <a:gd name="T12" fmla="*/ 20 w 5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0" y="52"/>
                </a:moveTo>
                <a:lnTo>
                  <a:pt x="0" y="29"/>
                </a:lnTo>
                <a:lnTo>
                  <a:pt x="10" y="17"/>
                </a:lnTo>
                <a:lnTo>
                  <a:pt x="20" y="29"/>
                </a:lnTo>
                <a:lnTo>
                  <a:pt x="49" y="0"/>
                </a:lnTo>
                <a:lnTo>
                  <a:pt x="59" y="12"/>
                </a:lnTo>
                <a:lnTo>
                  <a:pt x="20"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8896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209974"/>
            <a:ext cx="10591799" cy="2178545"/>
          </a:xfrm>
        </p:spPr>
        <p:txBody>
          <a:bodyPr/>
          <a:lstStyle/>
          <a:p>
            <a:r>
              <a:rPr lang="en-US" dirty="0"/>
              <a:t>Non-linear waterfall lab</a:t>
            </a:r>
          </a:p>
        </p:txBody>
      </p:sp>
      <p:sp>
        <p:nvSpPr>
          <p:cNvPr id="4" name="Text Placeholder 3"/>
          <p:cNvSpPr>
            <a:spLocks noGrp="1"/>
          </p:cNvSpPr>
          <p:nvPr>
            <p:ph type="body" sz="quarter" idx="12"/>
          </p:nvPr>
        </p:nvSpPr>
        <p:spPr/>
        <p:txBody>
          <a:bodyPr/>
          <a:lstStyle/>
          <a:p>
            <a:r>
              <a:rPr lang="en-US" dirty="0"/>
              <a:t>Leveraging the bot-trees graph bot</a:t>
            </a:r>
          </a:p>
        </p:txBody>
      </p:sp>
    </p:spTree>
    <p:extLst>
      <p:ext uri="{BB962C8B-B14F-4D97-AF65-F5344CB8AC3E}">
        <p14:creationId xmlns:p14="http://schemas.microsoft.com/office/powerpoint/2010/main" val="1486729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sp>
        <p:nvSpPr>
          <p:cNvPr id="2" name="Text Placeholder 1"/>
          <p:cNvSpPr>
            <a:spLocks noGrp="1"/>
          </p:cNvSpPr>
          <p:nvPr>
            <p:ph idx="1"/>
          </p:nvPr>
        </p:nvSpPr>
        <p:spPr/>
        <p:txBody>
          <a:bodyPr/>
          <a:lstStyle/>
          <a:p>
            <a:r>
              <a:rPr lang="en-US" dirty="0" err="1"/>
              <a:t>Github</a:t>
            </a:r>
            <a:r>
              <a:rPr lang="en-US" dirty="0"/>
              <a:t> issues</a:t>
            </a:r>
          </a:p>
          <a:p>
            <a:r>
              <a:rPr lang="en-US" dirty="0" err="1"/>
              <a:t>Gitter</a:t>
            </a:r>
            <a:endParaRPr lang="en-US" dirty="0"/>
          </a:p>
          <a:p>
            <a:r>
              <a:rPr lang="en-US" dirty="0" err="1"/>
              <a:t>Stackoverflow</a:t>
            </a:r>
            <a:r>
              <a:rPr lang="en-US" dirty="0"/>
              <a:t> with </a:t>
            </a:r>
            <a:r>
              <a:rPr lang="en-US" dirty="0" err="1"/>
              <a:t>botframework</a:t>
            </a:r>
            <a:r>
              <a:rPr lang="en-US" dirty="0"/>
              <a:t> tag (#</a:t>
            </a:r>
            <a:r>
              <a:rPr lang="en-US" dirty="0" err="1"/>
              <a:t>botframework</a:t>
            </a:r>
            <a:r>
              <a:rPr lang="en-US" dirty="0"/>
              <a:t>)</a:t>
            </a:r>
          </a:p>
        </p:txBody>
      </p:sp>
    </p:spTree>
    <p:extLst>
      <p:ext uri="{BB962C8B-B14F-4D97-AF65-F5344CB8AC3E}">
        <p14:creationId xmlns:p14="http://schemas.microsoft.com/office/powerpoint/2010/main" val="21565753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Questions?</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 </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Also, try the course </a:t>
            </a:r>
            <a:r>
              <a:rPr kumimoji="0" lang="en-US" sz="3999" b="0" i="0" u="none" strike="noStrike" kern="0" cap="none" spc="0" normalizeH="0" baseline="0" noProof="0" dirty="0" err="1">
                <a:ln>
                  <a:noFill/>
                </a:ln>
                <a:solidFill>
                  <a:sysClr val="windowText" lastClr="000000"/>
                </a:solidFill>
                <a:effectLst/>
                <a:uLnTx/>
                <a:uFillTx/>
              </a:rPr>
              <a:t>gitter</a:t>
            </a:r>
            <a:r>
              <a:rPr kumimoji="0" lang="en-US" sz="3999" b="0" i="0" u="none" strike="noStrike" kern="0" cap="none" spc="0" normalizeH="0" baseline="0" noProof="0" dirty="0">
                <a:ln>
                  <a:noFill/>
                </a:ln>
                <a:solidFill>
                  <a:sysClr val="windowText" lastClr="000000"/>
                </a:solidFill>
                <a:effectLst/>
                <a:uLnTx/>
                <a:uFillTx/>
              </a:rPr>
              <a:t> chatroom at </a:t>
            </a:r>
            <a:r>
              <a:rPr kumimoji="0" lang="en-US" sz="3999" b="0" i="0" u="sng" strike="noStrike" kern="0" cap="none" spc="0" normalizeH="0" baseline="0" noProof="0" dirty="0">
                <a:ln>
                  <a:noFill/>
                </a:ln>
                <a:solidFill>
                  <a:sysClr val="windowText" lastClr="000000"/>
                </a:solidFill>
                <a:effectLst/>
                <a:uLnTx/>
                <a:uFillTx/>
              </a:rPr>
              <a:t>aka.ms/</a:t>
            </a:r>
            <a:r>
              <a:rPr kumimoji="0" lang="en-US" sz="3999" b="0" i="0" u="sng" strike="noStrike" kern="0" cap="none" spc="0" normalizeH="0" baseline="0" noProof="0" dirty="0" err="1">
                <a:ln>
                  <a:noFill/>
                </a:ln>
                <a:solidFill>
                  <a:sysClr val="windowText" lastClr="000000"/>
                </a:solidFill>
                <a:effectLst/>
                <a:uLnTx/>
                <a:uFillTx/>
              </a:rPr>
              <a:t>botedu</a:t>
            </a:r>
            <a:r>
              <a:rPr kumimoji="0" lang="en-US" sz="3999" b="0" i="0" u="sng" strike="noStrike" kern="0" cap="none" spc="0" normalizeH="0" baseline="0" noProof="0" dirty="0">
                <a:ln>
                  <a:noFill/>
                </a:ln>
                <a:solidFill>
                  <a:sysClr val="windowText" lastClr="000000"/>
                </a:solidFill>
                <a:effectLst/>
                <a:uLnTx/>
                <a:uFillTx/>
              </a:rPr>
              <a:t>-discuss</a:t>
            </a:r>
            <a:endParaRPr kumimoji="0" lang="en-US" sz="3999"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1306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a:t>
            </a:r>
          </a:p>
        </p:txBody>
      </p:sp>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84587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68492" y="4320982"/>
            <a:ext cx="4513598" cy="2204536"/>
          </a:xfrm>
          <a:prstGeom prst="rect">
            <a:avLst/>
          </a:prstGeom>
        </p:spPr>
      </p:pic>
      <p:pic>
        <p:nvPicPr>
          <p:cNvPr id="7" name="Picture 6"/>
          <p:cNvPicPr>
            <a:picLocks noChangeAspect="1"/>
          </p:cNvPicPr>
          <p:nvPr/>
        </p:nvPicPr>
        <p:blipFill>
          <a:blip r:embed="rId4"/>
          <a:stretch>
            <a:fillRect/>
          </a:stretch>
        </p:blipFill>
        <p:spPr>
          <a:xfrm>
            <a:off x="503237" y="1608387"/>
            <a:ext cx="4890122" cy="2816220"/>
          </a:xfrm>
          <a:prstGeom prst="rect">
            <a:avLst/>
          </a:prstGeom>
        </p:spPr>
      </p:pic>
      <p:pic>
        <p:nvPicPr>
          <p:cNvPr id="8" name="Picture 7"/>
          <p:cNvPicPr>
            <a:picLocks noChangeAspect="1"/>
          </p:cNvPicPr>
          <p:nvPr/>
        </p:nvPicPr>
        <p:blipFill>
          <a:blip r:embed="rId5"/>
          <a:stretch>
            <a:fillRect/>
          </a:stretch>
        </p:blipFill>
        <p:spPr>
          <a:xfrm>
            <a:off x="1343087" y="4444511"/>
            <a:ext cx="548617" cy="2071503"/>
          </a:xfrm>
          <a:prstGeom prst="rect">
            <a:avLst/>
          </a:prstGeom>
        </p:spPr>
      </p:pic>
      <p:pic>
        <p:nvPicPr>
          <p:cNvPr id="9" name="Picture 8"/>
          <p:cNvPicPr>
            <a:picLocks noChangeAspect="1"/>
          </p:cNvPicPr>
          <p:nvPr/>
        </p:nvPicPr>
        <p:blipFill>
          <a:blip r:embed="rId6"/>
          <a:stretch>
            <a:fillRect/>
          </a:stretch>
        </p:blipFill>
        <p:spPr>
          <a:xfrm>
            <a:off x="2747316" y="4444511"/>
            <a:ext cx="534582" cy="2071504"/>
          </a:xfrm>
          <a:prstGeom prst="rect">
            <a:avLst/>
          </a:prstGeom>
        </p:spPr>
      </p:pic>
      <p:pic>
        <p:nvPicPr>
          <p:cNvPr id="10" name="Picture 9"/>
          <p:cNvPicPr>
            <a:picLocks noChangeAspect="1"/>
          </p:cNvPicPr>
          <p:nvPr/>
        </p:nvPicPr>
        <p:blipFill>
          <a:blip r:embed="rId7"/>
          <a:stretch>
            <a:fillRect/>
          </a:stretch>
        </p:blipFill>
        <p:spPr>
          <a:xfrm>
            <a:off x="4153332" y="4444512"/>
            <a:ext cx="544116" cy="2081006"/>
          </a:xfrm>
          <a:prstGeom prst="rect">
            <a:avLst/>
          </a:prstGeom>
        </p:spPr>
      </p:pic>
      <p:sp>
        <p:nvSpPr>
          <p:cNvPr id="13" name="Title 12"/>
          <p:cNvSpPr>
            <a:spLocks noGrp="1"/>
          </p:cNvSpPr>
          <p:nvPr>
            <p:ph type="title"/>
          </p:nvPr>
        </p:nvSpPr>
        <p:spPr/>
        <p:txBody>
          <a:bodyPr/>
          <a:lstStyle/>
          <a:p>
            <a:r>
              <a:rPr lang="en-US" dirty="0"/>
              <a:t>Welcome to the hackathon</a:t>
            </a:r>
          </a:p>
        </p:txBody>
      </p:sp>
      <p:sp>
        <p:nvSpPr>
          <p:cNvPr id="2" name="TextBox 1"/>
          <p:cNvSpPr txBox="1"/>
          <p:nvPr/>
        </p:nvSpPr>
        <p:spPr>
          <a:xfrm>
            <a:off x="5713543" y="2370166"/>
            <a:ext cx="5537093" cy="646331"/>
          </a:xfrm>
          <a:prstGeom prst="rect">
            <a:avLst/>
          </a:prstGeom>
          <a:noFill/>
        </p:spPr>
        <p:txBody>
          <a:bodyPr wrap="none" rtlCol="0">
            <a:spAutoFit/>
          </a:bodyPr>
          <a:lstStyle/>
          <a:p>
            <a:r>
              <a:rPr lang="en-US" sz="3600" dirty="0"/>
              <a:t>https://aka.ms/botedu-hack</a:t>
            </a:r>
          </a:p>
        </p:txBody>
      </p:sp>
    </p:spTree>
    <p:extLst>
      <p:ext uri="{BB962C8B-B14F-4D97-AF65-F5344CB8AC3E}">
        <p14:creationId xmlns:p14="http://schemas.microsoft.com/office/powerpoint/2010/main" val="1942236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634865" y="260456"/>
            <a:ext cx="5449215" cy="1181862"/>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Developing and Deploying Intelligent Chat Bots</a:t>
            </a:r>
          </a:p>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Day 2</a:t>
            </a:r>
          </a:p>
        </p:txBody>
      </p:sp>
      <p:sp>
        <p:nvSpPr>
          <p:cNvPr id="18" name="Content Placeholder 1"/>
          <p:cNvSpPr txBox="1">
            <a:spLocks/>
          </p:cNvSpPr>
          <p:nvPr/>
        </p:nvSpPr>
        <p:spPr>
          <a:xfrm>
            <a:off x="275482" y="1212849"/>
            <a:ext cx="5855455" cy="5536506"/>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endParaRPr kumimoji="0" lang="en-US" sz="2448" b="0" i="1" u="none" strike="noStrike" kern="1200" cap="none" spc="0" normalizeH="0" baseline="0" noProof="0" dirty="0">
              <a:ln>
                <a:noFill/>
              </a:ln>
              <a:solidFill>
                <a:schemeClr val="tx1"/>
              </a:solidFill>
              <a:effectLst/>
              <a:uLnTx/>
              <a:uFillTx/>
              <a:latin typeface="+mn-lt"/>
              <a:ea typeface="+mn-ea"/>
              <a:cs typeface="+mn-cs"/>
            </a:endParaRPr>
          </a:p>
        </p:txBody>
      </p:sp>
      <p:sp>
        <p:nvSpPr>
          <p:cNvPr id="19" name="Title 5"/>
          <p:cNvSpPr txBox="1">
            <a:spLocks/>
          </p:cNvSpPr>
          <p:nvPr/>
        </p:nvSpPr>
        <p:spPr>
          <a:xfrm>
            <a:off x="1951037" y="2811462"/>
            <a:ext cx="3199556" cy="917575"/>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Q and A</a:t>
            </a:r>
          </a:p>
        </p:txBody>
      </p:sp>
      <p:pic>
        <p:nvPicPr>
          <p:cNvPr id="20" name="Picture 2" descr="221355089229559510541347"/>
          <p:cNvPicPr>
            <a:picLocks noChangeAspect="1" noChangeArrowheads="1"/>
          </p:cNvPicPr>
          <p:nvPr/>
        </p:nvPicPr>
        <p:blipFill rotWithShape="1">
          <a:blip r:embed="rId3">
            <a:extLst>
              <a:ext uri="{28A0092B-C50C-407E-A947-70E740481C1C}">
                <a14:useLocalDpi xmlns:a14="http://schemas.microsoft.com/office/drawing/2010/main" val="0"/>
              </a:ext>
            </a:extLst>
          </a:blip>
          <a:srcRect l="4424" t="2998" r="7096" b="2488"/>
          <a:stretch/>
        </p:blipFill>
        <p:spPr bwMode="auto">
          <a:xfrm>
            <a:off x="10790237" y="4030663"/>
            <a:ext cx="1524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016190"/>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Extras</a:t>
            </a:r>
          </a:p>
        </p:txBody>
      </p:sp>
    </p:spTree>
    <p:extLst>
      <p:ext uri="{BB962C8B-B14F-4D97-AF65-F5344CB8AC3E}">
        <p14:creationId xmlns:p14="http://schemas.microsoft.com/office/powerpoint/2010/main" val="3518781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dirty="0"/>
              <a:t>Know the metrics and know the user</a:t>
            </a:r>
          </a:p>
        </p:txBody>
      </p:sp>
    </p:spTree>
    <p:extLst>
      <p:ext uri="{BB962C8B-B14F-4D97-AF65-F5344CB8AC3E}">
        <p14:creationId xmlns:p14="http://schemas.microsoft.com/office/powerpoint/2010/main" val="807864748"/>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Hackathon schedule</a:t>
            </a:r>
          </a:p>
        </p:txBody>
      </p:sp>
      <p:sp>
        <p:nvSpPr>
          <p:cNvPr id="3" name="Content Placeholder 2"/>
          <p:cNvSpPr>
            <a:spLocks noGrp="1"/>
          </p:cNvSpPr>
          <p:nvPr>
            <p:ph sz="quarter" idx="10"/>
          </p:nvPr>
        </p:nvSpPr>
        <p:spPr/>
        <p:txBody>
          <a:bodyPr>
            <a:normAutofit/>
          </a:bodyPr>
          <a:lstStyle/>
          <a:p>
            <a:pPr marL="0" indent="0">
              <a:buNone/>
            </a:pPr>
            <a:r>
              <a:rPr lang="en-US" dirty="0"/>
              <a:t>Proposal (30 min):  As a team come up with a concrete flow diagram to communicate the components and ideas involved in your proposal.  Present your proposal in 2 minutes or less.</a:t>
            </a:r>
          </a:p>
          <a:p>
            <a:pPr marL="0" indent="0">
              <a:buNone/>
            </a:pPr>
            <a:endParaRPr lang="en-US" dirty="0"/>
          </a:p>
          <a:p>
            <a:pPr marL="0" indent="0">
              <a:buNone/>
            </a:pPr>
            <a:r>
              <a:rPr lang="en-US" dirty="0"/>
              <a:t>Implement idea using C#, Node.js or leverage the REST API.</a:t>
            </a:r>
          </a:p>
          <a:p>
            <a:pPr marL="0" indent="0">
              <a:buNone/>
            </a:pPr>
            <a:endParaRPr lang="en-US" dirty="0"/>
          </a:p>
          <a:p>
            <a:pPr marL="0" indent="0">
              <a:buNone/>
            </a:pPr>
            <a:r>
              <a:rPr lang="en-US" dirty="0"/>
              <a:t>Presentations (4:30pm):  4 minute showcase of your implementation (simply what you got done and future plans if need-be)</a:t>
            </a:r>
          </a:p>
        </p:txBody>
      </p:sp>
    </p:spTree>
    <p:extLst>
      <p:ext uri="{BB962C8B-B14F-4D97-AF65-F5344CB8AC3E}">
        <p14:creationId xmlns:p14="http://schemas.microsoft.com/office/powerpoint/2010/main" val="4172674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scenario for Q&amp;A bot</a:t>
            </a:r>
          </a:p>
        </p:txBody>
      </p:sp>
      <p:sp>
        <p:nvSpPr>
          <p:cNvPr id="2" name="Text Placeholder 1"/>
          <p:cNvSpPr>
            <a:spLocks noGrp="1"/>
          </p:cNvSpPr>
          <p:nvPr>
            <p:ph sz="quarter" idx="10"/>
          </p:nvPr>
        </p:nvSpPr>
        <p:spPr/>
        <p:txBody>
          <a:bodyPr/>
          <a:lstStyle/>
          <a:p>
            <a:pPr marL="0" indent="0">
              <a:buNone/>
            </a:pPr>
            <a:r>
              <a:rPr lang="en-US" dirty="0"/>
              <a:t>“I want to automate my helpdesk…”</a:t>
            </a:r>
          </a:p>
          <a:p>
            <a:pPr marL="0" indent="0">
              <a:buNone/>
            </a:pPr>
            <a:endParaRPr lang="en-US" dirty="0"/>
          </a:p>
          <a:p>
            <a:pPr marL="0" indent="0">
              <a:buNone/>
            </a:pPr>
            <a:r>
              <a:rPr lang="en-US" dirty="0"/>
              <a:t>What is the most repetitive or takes the most of my employees’ time…</a:t>
            </a:r>
          </a:p>
          <a:p>
            <a:pPr>
              <a:buFontTx/>
              <a:buChar char="-"/>
            </a:pPr>
            <a:r>
              <a:rPr lang="en-US" dirty="0"/>
              <a:t>Password reset</a:t>
            </a:r>
          </a:p>
          <a:p>
            <a:pPr>
              <a:buFontTx/>
              <a:buChar char="-"/>
            </a:pPr>
            <a:r>
              <a:rPr lang="en-US" dirty="0"/>
              <a:t>Opening a ticket</a:t>
            </a:r>
          </a:p>
          <a:p>
            <a:pPr>
              <a:buFontTx/>
              <a:buChar char="-"/>
            </a:pPr>
            <a:r>
              <a:rPr lang="en-US" dirty="0"/>
              <a:t>Request to install software</a:t>
            </a:r>
          </a:p>
        </p:txBody>
      </p:sp>
    </p:spTree>
    <p:extLst>
      <p:ext uri="{BB962C8B-B14F-4D97-AF65-F5344CB8AC3E}">
        <p14:creationId xmlns:p14="http://schemas.microsoft.com/office/powerpoint/2010/main" val="139521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Q&amp;A Example:  the problem / the solution</a:t>
            </a:r>
          </a:p>
        </p:txBody>
      </p:sp>
      <p:sp>
        <p:nvSpPr>
          <p:cNvPr id="2" name="Text Placeholder 1"/>
          <p:cNvSpPr>
            <a:spLocks noGrp="1"/>
          </p:cNvSpPr>
          <p:nvPr>
            <p:ph sz="quarter" idx="10"/>
          </p:nvPr>
        </p:nvSpPr>
        <p:spPr/>
        <p:txBody>
          <a:bodyPr/>
          <a:lstStyle/>
          <a:p>
            <a:pPr marL="0" indent="0">
              <a:spcAft>
                <a:spcPts val="600"/>
              </a:spcAft>
              <a:buNone/>
            </a:pPr>
            <a:r>
              <a:rPr lang="en-US" sz="3600" b="1" dirty="0">
                <a:gradFill>
                  <a:gsLst>
                    <a:gs pos="2917">
                      <a:schemeClr val="tx1"/>
                    </a:gs>
                    <a:gs pos="30000">
                      <a:schemeClr val="tx1"/>
                    </a:gs>
                  </a:gsLst>
                  <a:lin ang="5400000" scaled="0"/>
                </a:gradFill>
              </a:rPr>
              <a:t>Building an end to end AI based helpdesk: Very </a:t>
            </a:r>
            <a:r>
              <a:rPr lang="en-US" sz="3600" b="1" u="sng" dirty="0">
                <a:gradFill>
                  <a:gsLst>
                    <a:gs pos="2917">
                      <a:schemeClr val="tx1"/>
                    </a:gs>
                    <a:gs pos="30000">
                      <a:schemeClr val="tx1"/>
                    </a:gs>
                  </a:gsLst>
                  <a:lin ang="5400000" scaled="0"/>
                </a:gradFill>
              </a:rPr>
              <a:t>hard</a:t>
            </a:r>
          </a:p>
          <a:p>
            <a:pPr marL="0" indent="0">
              <a:spcAft>
                <a:spcPts val="600"/>
              </a:spcAft>
              <a:buNone/>
            </a:pPr>
            <a:endParaRPr lang="en-US" sz="3600" b="1" dirty="0">
              <a:gradFill>
                <a:gsLst>
                  <a:gs pos="2917">
                    <a:schemeClr val="tx1"/>
                  </a:gs>
                  <a:gs pos="30000">
                    <a:schemeClr val="tx1"/>
                  </a:gs>
                </a:gsLst>
                <a:lin ang="5400000" scaled="0"/>
              </a:gradFill>
            </a:endParaRPr>
          </a:p>
          <a:p>
            <a:pPr marL="0" indent="0">
              <a:spcAft>
                <a:spcPts val="600"/>
              </a:spcAft>
              <a:buNone/>
            </a:pPr>
            <a:endParaRPr lang="en-US" sz="3600" b="1" dirty="0">
              <a:gradFill>
                <a:gsLst>
                  <a:gs pos="2917">
                    <a:schemeClr val="tx1"/>
                  </a:gs>
                  <a:gs pos="30000">
                    <a:schemeClr val="tx1"/>
                  </a:gs>
                </a:gsLst>
                <a:lin ang="5400000" scaled="0"/>
              </a:gradFill>
            </a:endParaRPr>
          </a:p>
        </p:txBody>
      </p:sp>
      <p:sp>
        <p:nvSpPr>
          <p:cNvPr id="4" name="TextBox 3"/>
          <p:cNvSpPr txBox="1"/>
          <p:nvPr/>
        </p:nvSpPr>
        <p:spPr>
          <a:xfrm>
            <a:off x="626407" y="3953009"/>
            <a:ext cx="11405751" cy="794064"/>
          </a:xfrm>
          <a:prstGeom prst="rect">
            <a:avLst/>
          </a:prstGeom>
          <a:noFill/>
        </p:spPr>
        <p:txBody>
          <a:bodyPr wrap="none" lIns="182880" tIns="146304" rIns="182880" bIns="146304" rtlCol="0">
            <a:spAutoFit/>
          </a:bodyPr>
          <a:lstStyle/>
          <a:p>
            <a:pPr lvl="0">
              <a:lnSpc>
                <a:spcPct val="90000"/>
              </a:lnSpc>
              <a:spcBef>
                <a:spcPct val="20000"/>
              </a:spcBef>
              <a:spcAft>
                <a:spcPts val="600"/>
              </a:spcAft>
              <a:buSzPct val="90000"/>
            </a:pPr>
            <a:r>
              <a:rPr lang="en-US" sz="3600" b="1" dirty="0">
                <a:solidFill>
                  <a:srgbClr val="00B050"/>
                </a:solidFill>
                <a:latin typeface="Segoe UI Light"/>
              </a:rPr>
              <a:t>Building bots that automate those simple tasks: Very </a:t>
            </a:r>
            <a:r>
              <a:rPr lang="en-US" sz="3600" b="1" u="sng" dirty="0">
                <a:solidFill>
                  <a:srgbClr val="00B050"/>
                </a:solidFill>
                <a:latin typeface="Segoe UI Light"/>
              </a:rPr>
              <a:t>easy</a:t>
            </a:r>
          </a:p>
        </p:txBody>
      </p:sp>
    </p:spTree>
    <p:extLst>
      <p:ext uri="{BB962C8B-B14F-4D97-AF65-F5344CB8AC3E}">
        <p14:creationId xmlns:p14="http://schemas.microsoft.com/office/powerpoint/2010/main" val="4272492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1</a:t>
            </a:r>
          </a:p>
        </p:txBody>
      </p:sp>
      <p:sp>
        <p:nvSpPr>
          <p:cNvPr id="3" name="Content Placeholder 2"/>
          <p:cNvSpPr>
            <a:spLocks noGrp="1"/>
          </p:cNvSpPr>
          <p:nvPr>
            <p:ph idx="1"/>
          </p:nvPr>
        </p:nvSpPr>
        <p:spPr>
          <a:xfrm>
            <a:off x="626407" y="1411525"/>
            <a:ext cx="11078230" cy="5209937"/>
          </a:xfrm>
        </p:spPr>
        <p:txBody>
          <a:bodyPr>
            <a:normAutofit lnSpcReduction="10000"/>
          </a:bodyPr>
          <a:lstStyle/>
          <a:p>
            <a:pPr marL="0" indent="0">
              <a:buNone/>
            </a:pPr>
            <a:r>
              <a:rPr lang="en-US" dirty="0"/>
              <a:t>Our current expectation is that we will address one or more of the primary challenges in managing humanitarian and medical assistance to the refugees from the Middle East and North Africa (MENA).​ There is a lack of data for NGOs on the ground working with refugees in Europe &amp; the middle east. Technology could help document the crisis, help NGOs work together and solicit further support. Technical &amp; marketing solutions are needed to evangelize and mobilize volunteers and donors. Procurement for in-kind donations is sporadic and disorganized. Technology solutions could be utilized to build efficiencies in sourcing of humanitarian goods and resources for missions. Awareness for this humanitarian crisis low and there is a need for community dialog and empathy.</a:t>
            </a:r>
          </a:p>
        </p:txBody>
      </p:sp>
    </p:spTree>
    <p:extLst>
      <p:ext uri="{BB962C8B-B14F-4D97-AF65-F5344CB8AC3E}">
        <p14:creationId xmlns:p14="http://schemas.microsoft.com/office/powerpoint/2010/main" val="8091012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2</a:t>
            </a:r>
          </a:p>
        </p:txBody>
      </p:sp>
      <p:sp>
        <p:nvSpPr>
          <p:cNvPr id="3" name="Content Placeholder 2"/>
          <p:cNvSpPr>
            <a:spLocks noGrp="1"/>
          </p:cNvSpPr>
          <p:nvPr>
            <p:ph idx="1"/>
          </p:nvPr>
        </p:nvSpPr>
        <p:spPr/>
        <p:txBody>
          <a:bodyPr>
            <a:normAutofit/>
          </a:bodyPr>
          <a:lstStyle/>
          <a:p>
            <a:pPr marL="0" indent="0">
              <a:buNone/>
            </a:pPr>
            <a:r>
              <a:rPr lang="en-US" dirty="0"/>
              <a:t>The goal is to address the essential education and enrichment needs of kids in foster care. An organization has been working with kids in foster care to help them secure essential education, basic needs and social experiences they deserve. ​We would like to develop a digital solution that will allow foster kids to transcribe their aspirations and goals, work with their mentors to create a plan to achieve them, and to keep track of their progress and achievements through continuous communication and feedback from their advisors.​​</a:t>
            </a:r>
          </a:p>
        </p:txBody>
      </p:sp>
    </p:spTree>
    <p:extLst>
      <p:ext uri="{BB962C8B-B14F-4D97-AF65-F5344CB8AC3E}">
        <p14:creationId xmlns:p14="http://schemas.microsoft.com/office/powerpoint/2010/main" val="29041014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3</a:t>
            </a:r>
          </a:p>
        </p:txBody>
      </p:sp>
      <p:sp>
        <p:nvSpPr>
          <p:cNvPr id="3" name="Content Placeholder 2"/>
          <p:cNvSpPr>
            <a:spLocks noGrp="1"/>
          </p:cNvSpPr>
          <p:nvPr>
            <p:ph idx="1"/>
          </p:nvPr>
        </p:nvSpPr>
        <p:spPr/>
        <p:txBody>
          <a:bodyPr/>
          <a:lstStyle/>
          <a:p>
            <a:pPr marL="0" indent="0">
              <a:buNone/>
            </a:pPr>
            <a:r>
              <a:rPr lang="en-US" dirty="0"/>
              <a:t>We need to create a communications app for non-verbal/emerging verbal kids in K-12 education.  Currently Apple occupies this niche by default, but there has never been a true grounds-up effort to adapt existing technology (GPS, speech recognition, word banks, etc.) &amp; marry it to a visual communications app to be a truly effective communications tools for so many kids in need.  In essence this app can give a child a ‘voice’ and help them integrate into their communities and immensely improve their quality of life.​​</a:t>
            </a:r>
          </a:p>
        </p:txBody>
      </p:sp>
    </p:spTree>
    <p:extLst>
      <p:ext uri="{BB962C8B-B14F-4D97-AF65-F5344CB8AC3E}">
        <p14:creationId xmlns:p14="http://schemas.microsoft.com/office/powerpoint/2010/main" val="18901958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SDK:  </a:t>
            </a:r>
            <a:r>
              <a:rPr lang="en-US" dirty="0" err="1"/>
              <a:t>NuGet</a:t>
            </a:r>
            <a:r>
              <a:rPr lang="en-US" dirty="0"/>
              <a:t> packages galore for Cognitive Services</a:t>
            </a:r>
          </a:p>
        </p:txBody>
      </p:sp>
      <p:sp>
        <p:nvSpPr>
          <p:cNvPr id="3" name="Content Placeholder 2"/>
          <p:cNvSpPr>
            <a:spLocks noGrp="1"/>
          </p:cNvSpPr>
          <p:nvPr>
            <p:ph idx="1"/>
          </p:nvPr>
        </p:nvSpPr>
        <p:spPr/>
        <p:txBody>
          <a:bodyPr/>
          <a:lstStyle/>
          <a:p>
            <a:pPr marL="0" indent="0">
              <a:buNone/>
            </a:pPr>
            <a:r>
              <a:rPr lang="en-US" dirty="0"/>
              <a:t>Cognitive services (aka </a:t>
            </a:r>
            <a:r>
              <a:rPr lang="en-US" dirty="0" err="1"/>
              <a:t>ProjectOxford</a:t>
            </a:r>
            <a:r>
              <a:rPr lang="en-US" dirty="0"/>
              <a:t>)</a:t>
            </a:r>
          </a:p>
        </p:txBody>
      </p:sp>
      <p:pic>
        <p:nvPicPr>
          <p:cNvPr id="4" name="Picture 3"/>
          <p:cNvPicPr>
            <a:picLocks noChangeAspect="1"/>
          </p:cNvPicPr>
          <p:nvPr/>
        </p:nvPicPr>
        <p:blipFill>
          <a:blip r:embed="rId3"/>
          <a:stretch>
            <a:fillRect/>
          </a:stretch>
        </p:blipFill>
        <p:spPr>
          <a:xfrm>
            <a:off x="5456346" y="2430614"/>
            <a:ext cx="5835122" cy="3993788"/>
          </a:xfrm>
          <a:prstGeom prst="rect">
            <a:avLst/>
          </a:prstGeom>
        </p:spPr>
      </p:pic>
      <p:sp>
        <p:nvSpPr>
          <p:cNvPr id="5" name="TextBox 4"/>
          <p:cNvSpPr txBox="1"/>
          <p:nvPr/>
        </p:nvSpPr>
        <p:spPr>
          <a:xfrm>
            <a:off x="884994" y="3725829"/>
            <a:ext cx="3657081" cy="1852032"/>
          </a:xfrm>
          <a:prstGeom prst="rect">
            <a:avLst/>
          </a:prstGeom>
          <a:noFill/>
        </p:spPr>
        <p:txBody>
          <a:bodyPr wrap="squar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And many, many more – Connector and everything the .NET framework provides</a:t>
            </a:r>
          </a:p>
        </p:txBody>
      </p:sp>
    </p:spTree>
    <p:extLst>
      <p:ext uri="{BB962C8B-B14F-4D97-AF65-F5344CB8AC3E}">
        <p14:creationId xmlns:p14="http://schemas.microsoft.com/office/powerpoint/2010/main" val="34143202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Principles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16986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53196" y="1169981"/>
            <a:ext cx="4705763" cy="4658706"/>
          </a:xfrm>
          <a:prstGeom prst="rect">
            <a:avLst/>
          </a:prstGeom>
        </p:spPr>
      </p:pic>
      <p:sp>
        <p:nvSpPr>
          <p:cNvPr id="4" name="Title 3"/>
          <p:cNvSpPr>
            <a:spLocks noGrp="1"/>
          </p:cNvSpPr>
          <p:nvPr>
            <p:ph type="title"/>
          </p:nvPr>
        </p:nvSpPr>
        <p:spPr>
          <a:xfrm>
            <a:off x="6701629" y="630831"/>
            <a:ext cx="4841590" cy="1508004"/>
          </a:xfrm>
        </p:spPr>
        <p:txBody>
          <a:bodyPr vert="horz" lIns="93260" tIns="46630" rIns="93260" bIns="46630" rtlCol="0" anchor="ctr">
            <a:normAutofit/>
          </a:bodyPr>
          <a:lstStyle/>
          <a:p>
            <a:r>
              <a:rPr lang="en-US" sz="3672" dirty="0"/>
              <a:t>Initial prompt</a:t>
            </a:r>
          </a:p>
        </p:txBody>
      </p:sp>
      <p:sp>
        <p:nvSpPr>
          <p:cNvPr id="5" name="Content Placeholder 4"/>
          <p:cNvSpPr>
            <a:spLocks noGrp="1"/>
          </p:cNvSpPr>
          <p:nvPr>
            <p:ph type="body" sz="half" idx="2"/>
          </p:nvPr>
        </p:nvSpPr>
        <p:spPr>
          <a:xfrm>
            <a:off x="6701630" y="2294268"/>
            <a:ext cx="4841589" cy="3612220"/>
          </a:xfrm>
        </p:spPr>
        <p:txBody>
          <a:bodyPr vert="horz" lIns="93260" tIns="46630" rIns="93260" bIns="46630" rtlCol="0">
            <a:normAutofit/>
          </a:bodyPr>
          <a:lstStyle/>
          <a:p>
            <a:pPr indent="-233149">
              <a:buFont typeface="Arial" panose="020B0604020202020204" pitchFamily="34" charset="0"/>
              <a:buChar char="•"/>
            </a:pPr>
            <a:r>
              <a:rPr lang="en-US" sz="1800" dirty="0"/>
              <a:t>People do not know what the bot can do</a:t>
            </a:r>
            <a:r>
              <a:rPr lang="en-US" sz="1800" dirty="0" smtClean="0"/>
              <a:t>.</a:t>
            </a:r>
          </a:p>
          <a:p>
            <a:pPr indent="-233149">
              <a:buFont typeface="Arial" panose="020B0604020202020204" pitchFamily="34" charset="0"/>
              <a:buChar char="•"/>
            </a:pPr>
            <a:r>
              <a:rPr lang="en-US" sz="1800" dirty="0" smtClean="0"/>
              <a:t>If they can ask a silly question, they will.</a:t>
            </a:r>
            <a:endParaRPr lang="en-US" sz="1800" dirty="0"/>
          </a:p>
          <a:p>
            <a:pPr indent="-233149">
              <a:buFont typeface="Arial" panose="020B0604020202020204" pitchFamily="34" charset="0"/>
              <a:buChar char="•"/>
            </a:pPr>
            <a:r>
              <a:rPr lang="en-US" sz="1800" dirty="0"/>
              <a:t>Provide a prompt.</a:t>
            </a:r>
          </a:p>
        </p:txBody>
      </p:sp>
    </p:spTree>
    <p:extLst>
      <p:ext uri="{BB962C8B-B14F-4D97-AF65-F5344CB8AC3E}">
        <p14:creationId xmlns:p14="http://schemas.microsoft.com/office/powerpoint/2010/main" val="3015736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18238" y="1861443"/>
            <a:ext cx="5564899" cy="324619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165017" y="630831"/>
            <a:ext cx="4748420" cy="1508004"/>
          </a:xfrm>
        </p:spPr>
        <p:txBody>
          <a:bodyPr vert="horz" lIns="93260" tIns="46630" rIns="93260" bIns="46630" rtlCol="0" anchor="ctr">
            <a:normAutofit/>
          </a:bodyPr>
          <a:lstStyle/>
          <a:p>
            <a:r>
              <a:rPr lang="en-US"/>
              <a:t>UI IS A DIALOG STACK</a:t>
            </a:r>
          </a:p>
        </p:txBody>
      </p:sp>
      <p:sp>
        <p:nvSpPr>
          <p:cNvPr id="4" name="Text Placeholder 3"/>
          <p:cNvSpPr>
            <a:spLocks noGrp="1"/>
          </p:cNvSpPr>
          <p:nvPr>
            <p:ph type="body" sz="half" idx="2"/>
          </p:nvPr>
        </p:nvSpPr>
        <p:spPr>
          <a:xfrm>
            <a:off x="1165016" y="2294268"/>
            <a:ext cx="4548060" cy="4043980"/>
          </a:xfrm>
        </p:spPr>
        <p:txBody>
          <a:bodyPr vert="horz" lIns="93260" tIns="46630" rIns="93260" bIns="46630" rtlCol="0">
            <a:normAutofit/>
          </a:bodyPr>
          <a:lstStyle/>
          <a:p>
            <a:pPr marL="349724" indent="-349724">
              <a:buFont typeface="Arial" charset="0"/>
              <a:buChar char="•"/>
            </a:pPr>
            <a:r>
              <a:rPr lang="en-US" sz="1800" dirty="0"/>
              <a:t>Root dialog is the first one</a:t>
            </a:r>
          </a:p>
          <a:p>
            <a:pPr marL="524586" lvl="1" indent="-291436">
              <a:buFont typeface="Arial" charset="0"/>
              <a:buChar char="•"/>
            </a:pPr>
            <a:r>
              <a:rPr lang="en-US" sz="1800" dirty="0"/>
              <a:t>Root redirects to following dialog</a:t>
            </a:r>
          </a:p>
          <a:p>
            <a:pPr marL="349724" indent="-349724">
              <a:buFont typeface="Arial" charset="0"/>
              <a:buChar char="•"/>
            </a:pPr>
            <a:r>
              <a:rPr lang="en-US" sz="1800" dirty="0"/>
              <a:t>Current dialog is always on top of stack</a:t>
            </a:r>
          </a:p>
          <a:p>
            <a:pPr marL="524586" lvl="1" indent="-291436">
              <a:buFont typeface="Arial" charset="0"/>
              <a:buChar char="•"/>
            </a:pPr>
            <a:r>
              <a:rPr lang="en-US" sz="1800" dirty="0"/>
              <a:t>Every message is processed by top dialog until closed or redirected</a:t>
            </a:r>
            <a:endParaRPr lang="en-US" sz="1800" dirty="0"/>
          </a:p>
          <a:p>
            <a:pPr marL="349724" indent="-349724">
              <a:buFont typeface="Arial" charset="0"/>
              <a:buChar char="•"/>
            </a:pPr>
            <a:r>
              <a:rPr lang="en-US" sz="1800" dirty="0"/>
              <a:t>Closed dialog returns control to previous one</a:t>
            </a:r>
          </a:p>
          <a:p>
            <a:pPr marL="349724" indent="-349724">
              <a:buFont typeface="Arial" charset="0"/>
              <a:buChar char="•"/>
            </a:pPr>
            <a:r>
              <a:rPr lang="en-US" sz="1800" dirty="0"/>
              <a:t>BUT people do not think in stacks</a:t>
            </a:r>
          </a:p>
          <a:p>
            <a:pPr indent="-233149">
              <a:buFont typeface="Arial" panose="020B0604020202020204" pitchFamily="34" charset="0"/>
              <a:buChar char="•"/>
            </a:pPr>
            <a:endParaRPr lang="en-US" sz="2040" dirty="0"/>
          </a:p>
        </p:txBody>
      </p:sp>
    </p:spTree>
    <p:extLst>
      <p:ext uri="{BB962C8B-B14F-4D97-AF65-F5344CB8AC3E}">
        <p14:creationId xmlns:p14="http://schemas.microsoft.com/office/powerpoint/2010/main" val="487264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Application Insights</a:t>
            </a:r>
          </a:p>
        </p:txBody>
      </p:sp>
      <p:sp>
        <p:nvSpPr>
          <p:cNvPr id="4" name="Content Placeholder 3"/>
          <p:cNvSpPr>
            <a:spLocks noGrp="1"/>
          </p:cNvSpPr>
          <p:nvPr>
            <p:ph idx="1"/>
          </p:nvPr>
        </p:nvSpPr>
        <p:spPr>
          <a:xfrm>
            <a:off x="626407" y="2125662"/>
            <a:ext cx="3991630" cy="4038600"/>
          </a:xfrm>
        </p:spPr>
        <p:txBody>
          <a:bodyPr/>
          <a:lstStyle/>
          <a:p>
            <a:pPr marL="0" indent="0">
              <a:buNone/>
            </a:pPr>
            <a:r>
              <a:rPr lang="en-US" dirty="0"/>
              <a:t>In the Azure portal, activate </a:t>
            </a:r>
            <a:r>
              <a:rPr lang="en-US" b="1" dirty="0"/>
              <a:t>Application Insights </a:t>
            </a:r>
            <a:r>
              <a:rPr lang="en-US" dirty="0"/>
              <a:t>for your bot’s web service</a:t>
            </a:r>
          </a:p>
        </p:txBody>
      </p:sp>
      <p:pic>
        <p:nvPicPr>
          <p:cNvPr id="6" name="Picture 5"/>
          <p:cNvPicPr>
            <a:picLocks noChangeAspect="1"/>
          </p:cNvPicPr>
          <p:nvPr/>
        </p:nvPicPr>
        <p:blipFill>
          <a:blip r:embed="rId2"/>
          <a:stretch>
            <a:fillRect/>
          </a:stretch>
        </p:blipFill>
        <p:spPr>
          <a:xfrm>
            <a:off x="4694237" y="1567391"/>
            <a:ext cx="2743200" cy="3449105"/>
          </a:xfrm>
          <a:prstGeom prst="rect">
            <a:avLst/>
          </a:prstGeom>
        </p:spPr>
      </p:pic>
      <p:pic>
        <p:nvPicPr>
          <p:cNvPr id="1026" name="Picture 2" descr="https://docs.microsoft.com/en-us/azure/application-insights/media/app-insights-metrics-explorer/01-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7" y="2811462"/>
            <a:ext cx="55340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739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Stack navigation </a:t>
            </a:r>
            <a:r>
              <a:rPr lang="en-US" dirty="0" smtClean="0">
                <a:hlinkClick r:id="rId2"/>
              </a:rPr>
              <a:t>tips</a:t>
            </a:r>
            <a:endParaRPr lang="en-US" dirty="0"/>
          </a:p>
        </p:txBody>
      </p:sp>
      <p:sp>
        <p:nvSpPr>
          <p:cNvPr id="6" name="Content Placeholder 5"/>
          <p:cNvSpPr>
            <a:spLocks noGrp="1"/>
          </p:cNvSpPr>
          <p:nvPr>
            <p:ph idx="1"/>
          </p:nvPr>
        </p:nvSpPr>
        <p:spPr/>
        <p:txBody>
          <a:bodyPr>
            <a:normAutofit fontScale="92500" lnSpcReduction="10000"/>
          </a:bodyPr>
          <a:lstStyle/>
          <a:p>
            <a:r>
              <a:rPr lang="en-US" dirty="0" smtClean="0"/>
              <a:t>The user may interrupt the stack navigation at any point</a:t>
            </a:r>
          </a:p>
          <a:p>
            <a:pPr lvl="1"/>
            <a:r>
              <a:rPr lang="en-US" dirty="0" smtClean="0"/>
              <a:t>Limit number of retry attempts for each question</a:t>
            </a:r>
          </a:p>
          <a:p>
            <a:pPr lvl="1"/>
            <a:r>
              <a:rPr lang="en-US" dirty="0" smtClean="0"/>
              <a:t>Implement global message handlers for common keywords (e.g. help, cancel, restart, exit)</a:t>
            </a:r>
          </a:p>
          <a:p>
            <a:r>
              <a:rPr lang="en-US" dirty="0" smtClean="0"/>
              <a:t>Users are impatient</a:t>
            </a:r>
          </a:p>
          <a:p>
            <a:pPr lvl="1"/>
            <a:r>
              <a:rPr lang="en-US" dirty="0" smtClean="0"/>
              <a:t>Acknowledge input, even just with a “thinking</a:t>
            </a:r>
            <a:r>
              <a:rPr lang="mr-IN" dirty="0" smtClean="0"/>
              <a:t>…</a:t>
            </a:r>
            <a:r>
              <a:rPr lang="en-US" dirty="0" smtClean="0"/>
              <a:t>” message or notification</a:t>
            </a:r>
          </a:p>
          <a:p>
            <a:pPr lvl="1"/>
            <a:r>
              <a:rPr lang="en-US" dirty="0" smtClean="0"/>
              <a:t>Provide useful information</a:t>
            </a:r>
          </a:p>
          <a:p>
            <a:pPr lvl="2"/>
            <a:r>
              <a:rPr lang="en-US" dirty="0" smtClean="0"/>
              <a:t>“thinking</a:t>
            </a:r>
            <a:r>
              <a:rPr lang="mr-IN" dirty="0" smtClean="0"/>
              <a:t>…</a:t>
            </a:r>
            <a:r>
              <a:rPr lang="en-US" dirty="0" smtClean="0"/>
              <a:t>” is ok. “Evaluating keyword 234 out of 1M” is redundant.</a:t>
            </a:r>
          </a:p>
          <a:p>
            <a:r>
              <a:rPr lang="en-US" dirty="0" smtClean="0"/>
              <a:t>Users have short memory</a:t>
            </a:r>
          </a:p>
          <a:p>
            <a:pPr lvl="1"/>
            <a:r>
              <a:rPr lang="en-US" dirty="0" smtClean="0"/>
              <a:t>Keep to the current topic / keyword, unless the user wants to switch explicitly (e.g. with message “change topic to”)</a:t>
            </a:r>
          </a:p>
        </p:txBody>
      </p:sp>
    </p:spTree>
    <p:extLst>
      <p:ext uri="{BB962C8B-B14F-4D97-AF65-F5344CB8AC3E}">
        <p14:creationId xmlns:p14="http://schemas.microsoft.com/office/powerpoint/2010/main" val="11038433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a:t>
            </a:r>
            <a:endParaRPr lang="en-US" dirty="0"/>
          </a:p>
        </p:txBody>
      </p:sp>
      <p:sp>
        <p:nvSpPr>
          <p:cNvPr id="3" name="Content Placeholder 2"/>
          <p:cNvSpPr>
            <a:spLocks noGrp="1"/>
          </p:cNvSpPr>
          <p:nvPr>
            <p:ph idx="1"/>
          </p:nvPr>
        </p:nvSpPr>
        <p:spPr/>
        <p:txBody>
          <a:bodyPr/>
          <a:lstStyle/>
          <a:p>
            <a:r>
              <a:rPr lang="en-US" dirty="0" smtClean="0">
                <a:hlinkClick r:id="rId2"/>
              </a:rPr>
              <a:t>Task Automation</a:t>
            </a:r>
            <a:endParaRPr lang="en-US" dirty="0" smtClean="0"/>
          </a:p>
          <a:p>
            <a:r>
              <a:rPr lang="en-US" dirty="0" smtClean="0">
                <a:hlinkClick r:id="rId3"/>
              </a:rPr>
              <a:t>Knowledge base </a:t>
            </a:r>
            <a:r>
              <a:rPr lang="en-US" dirty="0" smtClean="0"/>
              <a:t>(combining </a:t>
            </a:r>
            <a:r>
              <a:rPr lang="en-US" dirty="0" err="1" smtClean="0"/>
              <a:t>QnA</a:t>
            </a:r>
            <a:r>
              <a:rPr lang="en-US" dirty="0" smtClean="0"/>
              <a:t> Maker, Search)</a:t>
            </a:r>
          </a:p>
          <a:p>
            <a:r>
              <a:rPr lang="en-US" dirty="0" smtClean="0">
                <a:hlinkClick r:id="rId4"/>
              </a:rPr>
              <a:t>Handoff</a:t>
            </a:r>
            <a:r>
              <a:rPr lang="en-US" dirty="0" smtClean="0"/>
              <a:t> to human</a:t>
            </a:r>
          </a:p>
          <a:p>
            <a:r>
              <a:rPr lang="en-US" dirty="0" smtClean="0"/>
              <a:t>More on </a:t>
            </a:r>
            <a:r>
              <a:rPr lang="en-US" dirty="0" err="1" smtClean="0"/>
              <a:t>docs.microsoft.com</a:t>
            </a:r>
            <a:r>
              <a:rPr lang="en-US" dirty="0" smtClean="0"/>
              <a:t>/</a:t>
            </a:r>
            <a:r>
              <a:rPr lang="en-US" dirty="0" err="1" smtClean="0"/>
              <a:t>en</a:t>
            </a:r>
            <a:r>
              <a:rPr lang="en-US" dirty="0" smtClean="0"/>
              <a:t>-us/bot-framework</a:t>
            </a:r>
            <a:endParaRPr lang="en-US" dirty="0"/>
          </a:p>
        </p:txBody>
      </p:sp>
    </p:spTree>
    <p:extLst>
      <p:ext uri="{BB962C8B-B14F-4D97-AF65-F5344CB8AC3E}">
        <p14:creationId xmlns:p14="http://schemas.microsoft.com/office/powerpoint/2010/main" val="120283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App Insights to the Bot Framework</a:t>
            </a:r>
          </a:p>
        </p:txBody>
      </p:sp>
      <p:sp>
        <p:nvSpPr>
          <p:cNvPr id="5" name="Content Placeholder 3"/>
          <p:cNvSpPr txBox="1">
            <a:spLocks/>
          </p:cNvSpPr>
          <p:nvPr/>
        </p:nvSpPr>
        <p:spPr>
          <a:xfrm>
            <a:off x="626407" y="2125662"/>
            <a:ext cx="3991630" cy="4038600"/>
          </a:xfrm>
          <a:prstGeom prst="rect">
            <a:avLst/>
          </a:prstGeom>
        </p:spPr>
        <p:txBody>
          <a:bodyPr vert="horz" lIns="91440" tIns="45720" rIns="91440" bIns="45720" rtlCol="0">
            <a:normAutofit/>
          </a:bodyPr>
          <a:lstStyle>
            <a:lvl1pPr marL="233104" indent="-233104" algn="l" defTabSz="932418" rtl="0" eaLnBrk="1" latinLnBrk="0" hangingPunct="1">
              <a:lnSpc>
                <a:spcPct val="90000"/>
              </a:lnSpc>
              <a:spcBef>
                <a:spcPts val="1020"/>
              </a:spcBef>
              <a:buSzPct val="110000"/>
              <a:buFont typeface="Segoe UI Light" panose="020B0502040204020203"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SzPct val="110000"/>
              <a:buFont typeface="Segoe UI Light" panose="020B0502040204020203"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SzPct val="110000"/>
              <a:buFont typeface="Segoe UI Light" panose="020B0502040204020203"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SzPct val="110000"/>
              <a:buFont typeface="Segoe UI Light" panose="020B0502040204020203"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SzPct val="110000"/>
              <a:buFont typeface="Segoe UI Light" panose="020B0502040204020203"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Font typeface="Segoe UI Light" panose="020B0502040204020203" pitchFamily="34" charset="0"/>
              <a:buNone/>
            </a:pPr>
            <a:r>
              <a:rPr lang="en-US" dirty="0"/>
              <a:t>In the Bot Framework Developer’s portal, plug in your key from App Insights</a:t>
            </a:r>
          </a:p>
          <a:p>
            <a:pPr marL="0" indent="0">
              <a:buFont typeface="Segoe UI Light" panose="020B0502040204020203" pitchFamily="34" charset="0"/>
              <a:buNone/>
            </a:pPr>
            <a:endParaRPr lang="en-US" dirty="0"/>
          </a:p>
          <a:p>
            <a:pPr marL="0" indent="0">
              <a:buFont typeface="Segoe UI Light" panose="020B0502040204020203" pitchFamily="34" charset="0"/>
              <a:buNone/>
            </a:pPr>
            <a:r>
              <a:rPr lang="en-US" dirty="0"/>
              <a:t>It’s that easy to collect metrics!</a:t>
            </a:r>
          </a:p>
        </p:txBody>
      </p:sp>
      <p:pic>
        <p:nvPicPr>
          <p:cNvPr id="7" name="Picture 6"/>
          <p:cNvPicPr>
            <a:picLocks noChangeAspect="1"/>
          </p:cNvPicPr>
          <p:nvPr/>
        </p:nvPicPr>
        <p:blipFill>
          <a:blip r:embed="rId2"/>
          <a:stretch>
            <a:fillRect/>
          </a:stretch>
        </p:blipFill>
        <p:spPr>
          <a:xfrm>
            <a:off x="6504997" y="1185122"/>
            <a:ext cx="5935182" cy="5809403"/>
          </a:xfrm>
          <a:prstGeom prst="rect">
            <a:avLst/>
          </a:prstGeom>
        </p:spPr>
      </p:pic>
    </p:spTree>
    <p:extLst>
      <p:ext uri="{BB962C8B-B14F-4D97-AF65-F5344CB8AC3E}">
        <p14:creationId xmlns:p14="http://schemas.microsoft.com/office/powerpoint/2010/main" val="41165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680460"/>
          </a:xfrm>
        </p:spPr>
        <p:txBody>
          <a:bodyPr/>
          <a:lstStyle/>
          <a:p>
            <a:r>
              <a:rPr lang="en-US" sz="5400" dirty="0"/>
              <a:t>Notes on creating an awesome experience</a:t>
            </a:r>
          </a:p>
        </p:txBody>
      </p:sp>
    </p:spTree>
    <p:extLst>
      <p:ext uri="{BB962C8B-B14F-4D97-AF65-F5344CB8AC3E}">
        <p14:creationId xmlns:p14="http://schemas.microsoft.com/office/powerpoint/2010/main" val="32449366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400" dirty="0"/>
              <a:t>Creating an awesome experience:  Aims</a:t>
            </a:r>
          </a:p>
        </p:txBody>
      </p:sp>
      <p:pic>
        <p:nvPicPr>
          <p:cNvPr id="4" name="Content Placeholder 3"/>
          <p:cNvPicPr>
            <a:picLocks noGrp="1" noChangeAspect="1"/>
          </p:cNvPicPr>
          <p:nvPr>
            <p:ph idx="1"/>
          </p:nvPr>
        </p:nvPicPr>
        <p:blipFill>
          <a:blip r:embed="rId3"/>
          <a:stretch>
            <a:fillRect/>
          </a:stretch>
        </p:blipFill>
        <p:spPr>
          <a:xfrm>
            <a:off x="2265035" y="1363662"/>
            <a:ext cx="7800974" cy="5200649"/>
          </a:xfrm>
        </p:spPr>
      </p:pic>
    </p:spTree>
    <p:extLst>
      <p:ext uri="{BB962C8B-B14F-4D97-AF65-F5344CB8AC3E}">
        <p14:creationId xmlns:p14="http://schemas.microsoft.com/office/powerpoint/2010/main" val="1357732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354263"/>
            <a:ext cx="11887200" cy="1754187"/>
          </a:xfrm>
        </p:spPr>
        <p:txBody>
          <a:bodyPr>
            <a:normAutofit fontScale="90000"/>
          </a:bodyPr>
          <a:lstStyle/>
          <a:p>
            <a:pPr algn="ctr"/>
            <a:r>
              <a:rPr lang="en-US" sz="4400" dirty="0"/>
              <a:t>Main site: </a:t>
            </a:r>
            <a:r>
              <a:rPr lang="en-US" sz="4400" u="sng" dirty="0"/>
              <a:t>aka.ms/</a:t>
            </a:r>
            <a:r>
              <a:rPr lang="en-US" sz="4400" u="sng" dirty="0" err="1"/>
              <a:t>botedu</a:t>
            </a:r>
            <a:r>
              <a:rPr lang="en-US" sz="4400" u="sng" dirty="0"/>
              <a:t/>
            </a:r>
            <a:br>
              <a:rPr lang="en-US" sz="4400" u="sng" dirty="0"/>
            </a:br>
            <a:r>
              <a:rPr lang="en-US" sz="4400" dirty="0"/>
              <a:t/>
            </a:r>
            <a:br>
              <a:rPr lang="en-US" sz="4400" dirty="0"/>
            </a:br>
            <a:r>
              <a:rPr lang="en-US" sz="4400" dirty="0"/>
              <a:t>Chat room: </a:t>
            </a:r>
            <a:r>
              <a:rPr lang="en-US" sz="4400" u="sng" kern="0" dirty="0">
                <a:solidFill>
                  <a:sysClr val="windowText" lastClr="000000"/>
                </a:solidFill>
              </a:rPr>
              <a:t>aka.ms/</a:t>
            </a:r>
            <a:r>
              <a:rPr lang="en-US" sz="4400" u="sng" kern="0" dirty="0" err="1">
                <a:solidFill>
                  <a:sysClr val="windowText" lastClr="000000"/>
                </a:solidFill>
              </a:rPr>
              <a:t>botedu</a:t>
            </a:r>
            <a:r>
              <a:rPr lang="en-US" sz="4400" u="sng" kern="0" dirty="0">
                <a:solidFill>
                  <a:sysClr val="windowText" lastClr="000000"/>
                </a:solidFill>
              </a:rPr>
              <a:t>-discuss</a:t>
            </a:r>
            <a:r>
              <a:rPr lang="en-US" sz="4400" dirty="0"/>
              <a:t> </a:t>
            </a:r>
          </a:p>
        </p:txBody>
      </p:sp>
    </p:spTree>
    <p:extLst>
      <p:ext uri="{BB962C8B-B14F-4D97-AF65-F5344CB8AC3E}">
        <p14:creationId xmlns:p14="http://schemas.microsoft.com/office/powerpoint/2010/main" val="30583377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awesome experience:  the AI</a:t>
            </a:r>
          </a:p>
        </p:txBody>
      </p:sp>
      <p:sp>
        <p:nvSpPr>
          <p:cNvPr id="3" name="Content Placeholder 2"/>
          <p:cNvSpPr>
            <a:spLocks noGrp="1"/>
          </p:cNvSpPr>
          <p:nvPr>
            <p:ph idx="1"/>
          </p:nvPr>
        </p:nvSpPr>
        <p:spPr/>
        <p:txBody>
          <a:bodyPr>
            <a:normAutofit/>
          </a:bodyPr>
          <a:lstStyle/>
          <a:p>
            <a:pPr marL="0" indent="0">
              <a:buNone/>
            </a:pPr>
            <a:r>
              <a:rPr lang="en-US" sz="4000" b="1" dirty="0">
                <a:solidFill>
                  <a:schemeClr val="accent3"/>
                </a:solidFill>
              </a:rPr>
              <a:t>Key considerations around AI and design today:</a:t>
            </a:r>
          </a:p>
          <a:p>
            <a:pPr marL="0" indent="0">
              <a:buNone/>
            </a:pPr>
            <a:endParaRPr lang="en-US" dirty="0"/>
          </a:p>
          <a:p>
            <a:pPr marL="0" indent="0">
              <a:buNone/>
            </a:pPr>
            <a:r>
              <a:rPr lang="en-US" dirty="0"/>
              <a:t>Outcomes are determined as much by the </a:t>
            </a:r>
            <a:r>
              <a:rPr lang="en-US" u="sng" dirty="0"/>
              <a:t>human element </a:t>
            </a:r>
            <a:r>
              <a:rPr lang="en-US" dirty="0"/>
              <a:t>as by the software element.</a:t>
            </a:r>
          </a:p>
          <a:p>
            <a:pPr marL="0" indent="0">
              <a:buNone/>
            </a:pPr>
            <a:endParaRPr lang="en-US" dirty="0"/>
          </a:p>
          <a:p>
            <a:pPr marL="0" indent="0">
              <a:buNone/>
            </a:pPr>
            <a:r>
              <a:rPr lang="en-US" dirty="0"/>
              <a:t>The </a:t>
            </a:r>
            <a:r>
              <a:rPr lang="en-US" u="sng" dirty="0"/>
              <a:t>quality of the user experience</a:t>
            </a:r>
            <a:r>
              <a:rPr lang="en-US" dirty="0"/>
              <a:t> determines both the usefulness of the product and its rate of adoption, and this is why [it is believed] design is the next frontier of AI.</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36203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2178545"/>
          </a:xfrm>
        </p:spPr>
        <p:txBody>
          <a:bodyPr/>
          <a:lstStyle/>
          <a:p>
            <a:r>
              <a:rPr lang="en-US" dirty="0"/>
              <a:t>Here enters the Bot Framework</a:t>
            </a:r>
          </a:p>
        </p:txBody>
      </p:sp>
    </p:spTree>
    <p:extLst>
      <p:ext uri="{BB962C8B-B14F-4D97-AF65-F5344CB8AC3E}">
        <p14:creationId xmlns:p14="http://schemas.microsoft.com/office/powerpoint/2010/main" val="9426209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a:t>
            </a:r>
          </a:p>
        </p:txBody>
      </p:sp>
      <p:sp>
        <p:nvSpPr>
          <p:cNvPr id="4" name="Content Placeholder 3"/>
          <p:cNvSpPr>
            <a:spLocks noGrp="1"/>
          </p:cNvSpPr>
          <p:nvPr>
            <p:ph idx="1"/>
          </p:nvPr>
        </p:nvSpPr>
        <p:spPr>
          <a:xfrm>
            <a:off x="626407" y="3344862"/>
            <a:ext cx="11078230" cy="1008962"/>
          </a:xfrm>
        </p:spPr>
        <p:txBody>
          <a:bodyPr>
            <a:normAutofit/>
          </a:bodyPr>
          <a:lstStyle/>
          <a:p>
            <a:pPr marL="0" indent="0" algn="ctr">
              <a:buNone/>
            </a:pPr>
            <a:r>
              <a:rPr lang="en-US" sz="4400" dirty="0"/>
              <a:t>A development tool and much more…</a:t>
            </a:r>
          </a:p>
        </p:txBody>
      </p:sp>
    </p:spTree>
    <p:extLst>
      <p:ext uri="{BB962C8B-B14F-4D97-AF65-F5344CB8AC3E}">
        <p14:creationId xmlns:p14="http://schemas.microsoft.com/office/powerpoint/2010/main" val="3479161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73897" y="1367341"/>
            <a:ext cx="7001964" cy="4252408"/>
          </a:xfrm>
          <a:prstGeom prst="rect">
            <a:avLst/>
          </a:prstGeom>
          <a:solidFill>
            <a:srgbClr val="E3008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Builder SDK</a:t>
            </a:r>
          </a:p>
        </p:txBody>
      </p:sp>
      <p:sp>
        <p:nvSpPr>
          <p:cNvPr id="23" name="Rectangle 22"/>
          <p:cNvSpPr/>
          <p:nvPr/>
        </p:nvSpPr>
        <p:spPr bwMode="auto">
          <a:xfrm rot="5400000">
            <a:off x="2839680" y="1406169"/>
            <a:ext cx="7001964" cy="4174747"/>
          </a:xfrm>
          <a:prstGeom prst="rect">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Publish</a:t>
            </a:r>
          </a:p>
        </p:txBody>
      </p:sp>
    </p:spTree>
    <p:extLst>
      <p:ext uri="{BB962C8B-B14F-4D97-AF65-F5344CB8AC3E}">
        <p14:creationId xmlns:p14="http://schemas.microsoft.com/office/powerpoint/2010/main" val="3802328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a:t>
            </a:r>
            <a:br>
              <a:rPr lang="en-US" dirty="0"/>
            </a:br>
            <a:r>
              <a:rPr lang="en-US" dirty="0"/>
              <a:t>Framework</a:t>
            </a:r>
          </a:p>
        </p:txBody>
      </p:sp>
      <p:pic>
        <p:nvPicPr>
          <p:cNvPr id="5" name="Picture 4"/>
          <p:cNvPicPr>
            <a:picLocks noChangeAspect="1"/>
          </p:cNvPicPr>
          <p:nvPr/>
        </p:nvPicPr>
        <p:blipFill rotWithShape="1">
          <a:blip r:embed="rId3"/>
          <a:srcRect r="20457" b="47588"/>
          <a:stretch/>
        </p:blipFill>
        <p:spPr>
          <a:xfrm>
            <a:off x="2609471" y="2090787"/>
            <a:ext cx="8831766" cy="41148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7823213" y="4148187"/>
              <a:ext cx="0" cy="36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6010973" y="3134067"/>
              <a:ext cx="0" cy="6840"/>
            </p14:xfrm>
          </p:contentPart>
        </mc:Choice>
        <mc:Fallback xmlns="">
          <p:pic>
            <p:nvPicPr>
              <p:cNvPr id="9" name="Ink 8"/>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6594893" y="3284907"/>
              <a:ext cx="360" cy="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2014253" y="3537627"/>
              <a:ext cx="66960" cy="51840"/>
            </p14:xfrm>
          </p:contentPart>
        </mc:Choice>
        <mc:Fallback xmlns="">
          <p:pic>
            <p:nvPicPr>
              <p:cNvPr id="12" name="Ink 11"/>
              <p:cNvPicPr/>
              <p:nvPr/>
            </p:nvPicPr>
            <p:blipFill>
              <a:blip r:embed="rId8"/>
              <a:stretch>
                <a:fillRect/>
              </a:stretch>
            </p:blipFill>
            <p:spPr>
              <a:xfrm>
                <a:off x="2005973" y="3529347"/>
                <a:ext cx="83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2505293" y="1113747"/>
              <a:ext cx="0" cy="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18" name="Ink 17"/>
              <p14:cNvContentPartPr/>
              <p14:nvPr/>
            </p14:nvContentPartPr>
            <p14:xfrm>
              <a:off x="0" y="0"/>
              <a:ext cx="0" cy="0"/>
            </p14:xfrm>
          </p:contentPart>
        </mc:Choice>
        <mc:Fallback xmlns="">
          <p:pic>
            <p:nvPicPr>
              <p:cNvPr id="18" name="Ink 17"/>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9" name="Ink 18"/>
              <p14:cNvContentPartPr/>
              <p14:nvPr/>
            </p14:nvContentPartPr>
            <p14:xfrm>
              <a:off x="2565053" y="1401747"/>
              <a:ext cx="3600" cy="12240"/>
            </p14:xfrm>
          </p:contentPart>
        </mc:Choice>
        <mc:Fallback xmlns="">
          <p:pic>
            <p:nvPicPr>
              <p:cNvPr id="19" name="Ink 18"/>
              <p:cNvPicPr/>
              <p:nvPr/>
            </p:nvPicPr>
            <p:blipFill>
              <a:blip r:embed="rId12"/>
              <a:stretch>
                <a:fillRect/>
              </a:stretch>
            </p:blipFill>
            <p:spPr>
              <a:xfrm>
                <a:off x="2559533" y="1396227"/>
                <a:ext cx="14640" cy="2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p14:cNvContentPartPr/>
              <p14:nvPr/>
            </p14:nvContentPartPr>
            <p14:xfrm>
              <a:off x="4118813" y="2402187"/>
              <a:ext cx="2038320" cy="644760"/>
            </p14:xfrm>
          </p:contentPart>
        </mc:Choice>
        <mc:Fallback xmlns="">
          <p:pic>
            <p:nvPicPr>
              <p:cNvPr id="20" name="Ink 19"/>
              <p:cNvPicPr/>
              <p:nvPr/>
            </p:nvPicPr>
            <p:blipFill>
              <a:blip r:embed="rId14"/>
              <a:stretch>
                <a:fillRect/>
              </a:stretch>
            </p:blipFill>
            <p:spPr>
              <a:xfrm>
                <a:off x="4106213" y="2389587"/>
                <a:ext cx="206352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p14:cNvContentPartPr/>
              <p14:nvPr/>
            </p14:nvContentPartPr>
            <p14:xfrm>
              <a:off x="7865333" y="4165107"/>
              <a:ext cx="360" cy="360"/>
            </p14:xfrm>
          </p:contentPart>
        </mc:Choice>
        <mc:Fallback xmlns="">
          <p:pic>
            <p:nvPicPr>
              <p:cNvPr id="21" name="Ink 20"/>
              <p:cNvPicPr/>
              <p:nvPr/>
            </p:nvPicPr>
            <p:blipFill/>
            <p:spPr/>
          </p:pic>
        </mc:Fallback>
      </mc:AlternateContent>
      <mc:AlternateContent xmlns:mc="http://schemas.openxmlformats.org/markup-compatibility/2006" xmlns:p14="http://schemas.microsoft.com/office/powerpoint/2010/main">
        <mc:Choice Requires="p14">
          <p:contentPart p14:bwMode="auto" r:id="rId16">
            <p14:nvContentPartPr>
              <p14:cNvPr id="22" name="Ink 21"/>
              <p14:cNvContentPartPr/>
              <p14:nvPr/>
            </p14:nvContentPartPr>
            <p14:xfrm>
              <a:off x="6180173" y="4561107"/>
              <a:ext cx="10080" cy="61560"/>
            </p14:xfrm>
          </p:contentPart>
        </mc:Choice>
        <mc:Fallback xmlns="">
          <p:pic>
            <p:nvPicPr>
              <p:cNvPr id="22" name="Ink 21"/>
              <p:cNvPicPr/>
              <p:nvPr/>
            </p:nvPicPr>
            <p:blipFill>
              <a:blip r:embed="rId17"/>
              <a:stretch>
                <a:fillRect/>
              </a:stretch>
            </p:blipFill>
            <p:spPr>
              <a:xfrm>
                <a:off x="6171893" y="4552827"/>
                <a:ext cx="26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p14:cNvContentPartPr/>
              <p14:nvPr/>
            </p14:nvContentPartPr>
            <p14:xfrm>
              <a:off x="6209693" y="2409747"/>
              <a:ext cx="1092240" cy="646560"/>
            </p14:xfrm>
          </p:contentPart>
        </mc:Choice>
        <mc:Fallback xmlns="">
          <p:pic>
            <p:nvPicPr>
              <p:cNvPr id="24" name="Ink 23"/>
              <p:cNvPicPr/>
              <p:nvPr/>
            </p:nvPicPr>
            <p:blipFill>
              <a:blip r:embed="rId19"/>
              <a:stretch>
                <a:fillRect/>
              </a:stretch>
            </p:blipFill>
            <p:spPr>
              <a:xfrm>
                <a:off x="6197093" y="2397147"/>
                <a:ext cx="111744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p14:cNvContentPartPr/>
              <p14:nvPr/>
            </p14:nvContentPartPr>
            <p14:xfrm>
              <a:off x="6556733" y="1363947"/>
              <a:ext cx="1087200" cy="1041480"/>
            </p14:xfrm>
          </p:contentPart>
        </mc:Choice>
        <mc:Fallback xmlns="">
          <p:pic>
            <p:nvPicPr>
              <p:cNvPr id="26" name="Ink 25"/>
              <p:cNvPicPr/>
              <p:nvPr/>
            </p:nvPicPr>
            <p:blipFill>
              <a:blip r:embed="rId21"/>
              <a:stretch>
                <a:fillRect/>
              </a:stretch>
            </p:blipFill>
            <p:spPr>
              <a:xfrm>
                <a:off x="6544133" y="1351347"/>
                <a:ext cx="1112400" cy="106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p14:cNvContentPartPr/>
              <p14:nvPr/>
            </p14:nvContentPartPr>
            <p14:xfrm>
              <a:off x="5025293" y="662667"/>
              <a:ext cx="1368000" cy="1742760"/>
            </p14:xfrm>
          </p:contentPart>
        </mc:Choice>
        <mc:Fallback xmlns="">
          <p:pic>
            <p:nvPicPr>
              <p:cNvPr id="30" name="Ink 29"/>
              <p:cNvPicPr/>
              <p:nvPr/>
            </p:nvPicPr>
            <p:blipFill>
              <a:blip r:embed="rId23"/>
              <a:stretch>
                <a:fillRect/>
              </a:stretch>
            </p:blipFill>
            <p:spPr>
              <a:xfrm>
                <a:off x="5012693" y="650067"/>
                <a:ext cx="1393200" cy="1767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p14:cNvContentPartPr/>
              <p14:nvPr/>
            </p14:nvContentPartPr>
            <p14:xfrm>
              <a:off x="7386533" y="2398227"/>
              <a:ext cx="1035720" cy="700920"/>
            </p14:xfrm>
          </p:contentPart>
        </mc:Choice>
        <mc:Fallback xmlns="">
          <p:pic>
            <p:nvPicPr>
              <p:cNvPr id="32" name="Ink 31"/>
              <p:cNvPicPr/>
              <p:nvPr/>
            </p:nvPicPr>
            <p:blipFill>
              <a:blip r:embed="rId25"/>
              <a:stretch>
                <a:fillRect/>
              </a:stretch>
            </p:blipFill>
            <p:spPr>
              <a:xfrm>
                <a:off x="7373933" y="2385627"/>
                <a:ext cx="1060920" cy="726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p14:cNvContentPartPr/>
              <p14:nvPr/>
            </p14:nvContentPartPr>
            <p14:xfrm>
              <a:off x="7804493" y="1798827"/>
              <a:ext cx="627120" cy="633960"/>
            </p14:xfrm>
          </p:contentPart>
        </mc:Choice>
        <mc:Fallback xmlns="">
          <p:pic>
            <p:nvPicPr>
              <p:cNvPr id="43" name="Ink 42"/>
              <p:cNvPicPr/>
              <p:nvPr/>
            </p:nvPicPr>
            <p:blipFill>
              <a:blip r:embed="rId27"/>
              <a:stretch>
                <a:fillRect/>
              </a:stretch>
            </p:blipFill>
            <p:spPr>
              <a:xfrm>
                <a:off x="7791893" y="1786227"/>
                <a:ext cx="652320" cy="659160"/>
              </a:xfrm>
              <a:prstGeom prst="rect">
                <a:avLst/>
              </a:prstGeom>
            </p:spPr>
          </p:pic>
        </mc:Fallback>
      </mc:AlternateContent>
      <p:sp>
        <p:nvSpPr>
          <p:cNvPr id="44" name="TextBox 43"/>
          <p:cNvSpPr txBox="1"/>
          <p:nvPr/>
        </p:nvSpPr>
        <p:spPr>
          <a:xfrm>
            <a:off x="8592173" y="1665853"/>
            <a:ext cx="1460528" cy="369332"/>
          </a:xfrm>
          <a:prstGeom prst="rect">
            <a:avLst/>
          </a:prstGeom>
          <a:noFill/>
        </p:spPr>
        <p:txBody>
          <a:bodyPr wrap="none" rtlCol="0">
            <a:spAutoFit/>
          </a:bodyPr>
          <a:lstStyle/>
          <a:p>
            <a:r>
              <a:rPr lang="en-US" dirty="0"/>
              <a:t>Bot Directory</a:t>
            </a:r>
          </a:p>
        </p:txBody>
      </p:sp>
      <p:sp>
        <p:nvSpPr>
          <p:cNvPr id="45" name="TextBox 44"/>
          <p:cNvSpPr txBox="1"/>
          <p:nvPr/>
        </p:nvSpPr>
        <p:spPr>
          <a:xfrm>
            <a:off x="7701349" y="1292741"/>
            <a:ext cx="1963999" cy="369332"/>
          </a:xfrm>
          <a:prstGeom prst="rect">
            <a:avLst/>
          </a:prstGeom>
          <a:noFill/>
        </p:spPr>
        <p:txBody>
          <a:bodyPr wrap="none" rtlCol="0">
            <a:spAutoFit/>
          </a:bodyPr>
          <a:lstStyle/>
          <a:p>
            <a:r>
              <a:rPr lang="en-US" dirty="0"/>
              <a:t>Bot Builder Guides</a:t>
            </a:r>
          </a:p>
        </p:txBody>
      </p:sp>
      <p:sp>
        <p:nvSpPr>
          <p:cNvPr id="46" name="TextBox 45"/>
          <p:cNvSpPr txBox="1"/>
          <p:nvPr/>
        </p:nvSpPr>
        <p:spPr>
          <a:xfrm>
            <a:off x="6467614" y="674147"/>
            <a:ext cx="2188804" cy="369332"/>
          </a:xfrm>
          <a:prstGeom prst="rect">
            <a:avLst/>
          </a:prstGeom>
          <a:noFill/>
        </p:spPr>
        <p:txBody>
          <a:bodyPr wrap="none" rtlCol="0">
            <a:spAutoFit/>
          </a:bodyPr>
          <a:lstStyle/>
          <a:p>
            <a:r>
              <a:rPr lang="en-US" dirty="0"/>
              <a:t>Bot Developer Portal</a:t>
            </a:r>
          </a:p>
        </p:txBody>
      </p:sp>
    </p:spTree>
    <p:extLst>
      <p:ext uri="{BB962C8B-B14F-4D97-AF65-F5344CB8AC3E}">
        <p14:creationId xmlns:p14="http://schemas.microsoft.com/office/powerpoint/2010/main" val="3516505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a:t>
            </a:r>
          </a:p>
        </p:txBody>
      </p:sp>
      <p:sp>
        <p:nvSpPr>
          <p:cNvPr id="4" name="Content Placeholder 3"/>
          <p:cNvSpPr>
            <a:spLocks noGrp="1"/>
          </p:cNvSpPr>
          <p:nvPr>
            <p:ph idx="1"/>
          </p:nvPr>
        </p:nvSpPr>
        <p:spPr>
          <a:xfrm>
            <a:off x="630111" y="2506662"/>
            <a:ext cx="11078230" cy="2286000"/>
          </a:xfrm>
        </p:spPr>
        <p:txBody>
          <a:bodyPr>
            <a:normAutofit/>
          </a:bodyPr>
          <a:lstStyle/>
          <a:p>
            <a:pPr marL="0" indent="0" algn="ctr">
              <a:buNone/>
            </a:pPr>
            <a:r>
              <a:rPr lang="en-US" sz="4400" dirty="0"/>
              <a:t>It’s also a messaging platform</a:t>
            </a:r>
          </a:p>
          <a:p>
            <a:pPr marL="0" indent="0" algn="ctr">
              <a:buNone/>
            </a:pPr>
            <a:endParaRPr lang="en-US" sz="4400" dirty="0"/>
          </a:p>
          <a:p>
            <a:pPr marL="0" indent="0" algn="ctr">
              <a:buNone/>
            </a:pPr>
            <a:r>
              <a:rPr lang="en-US" sz="4400" dirty="0"/>
              <a:t>Let’s get a picture of the way it works</a:t>
            </a:r>
          </a:p>
        </p:txBody>
      </p:sp>
    </p:spTree>
    <p:extLst>
      <p:ext uri="{BB962C8B-B14F-4D97-AF65-F5344CB8AC3E}">
        <p14:creationId xmlns:p14="http://schemas.microsoft.com/office/powerpoint/2010/main" val="3300023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  as a cloud solution</a:t>
            </a:r>
          </a:p>
        </p:txBody>
      </p:sp>
      <p:pic>
        <p:nvPicPr>
          <p:cNvPr id="4" name="Content Placeholder 3"/>
          <p:cNvPicPr>
            <a:picLocks noGrp="1" noChangeAspect="1"/>
          </p:cNvPicPr>
          <p:nvPr>
            <p:ph idx="1"/>
          </p:nvPr>
        </p:nvPicPr>
        <p:blipFill>
          <a:blip r:embed="rId2"/>
          <a:stretch>
            <a:fillRect/>
          </a:stretch>
        </p:blipFill>
        <p:spPr>
          <a:xfrm>
            <a:off x="2103437" y="1516062"/>
            <a:ext cx="7772400" cy="5181600"/>
          </a:xfrm>
        </p:spPr>
      </p:pic>
    </p:spTree>
    <p:extLst>
      <p:ext uri="{BB962C8B-B14F-4D97-AF65-F5344CB8AC3E}">
        <p14:creationId xmlns:p14="http://schemas.microsoft.com/office/powerpoint/2010/main" val="3387706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  as a development solution</a:t>
            </a:r>
          </a:p>
        </p:txBody>
      </p:sp>
      <p:pic>
        <p:nvPicPr>
          <p:cNvPr id="5" name="Content Placeholder 4"/>
          <p:cNvPicPr>
            <a:picLocks noGrp="1" noChangeAspect="1"/>
          </p:cNvPicPr>
          <p:nvPr>
            <p:ph idx="1"/>
          </p:nvPr>
        </p:nvPicPr>
        <p:blipFill>
          <a:blip r:embed="rId2"/>
          <a:stretch>
            <a:fillRect/>
          </a:stretch>
        </p:blipFill>
        <p:spPr>
          <a:xfrm>
            <a:off x="1874837" y="1516062"/>
            <a:ext cx="7886700" cy="5257800"/>
          </a:xfrm>
        </p:spPr>
      </p:pic>
    </p:spTree>
    <p:extLst>
      <p:ext uri="{BB962C8B-B14F-4D97-AF65-F5344CB8AC3E}">
        <p14:creationId xmlns:p14="http://schemas.microsoft.com/office/powerpoint/2010/main" val="3257272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Bot Builder: Development Kits and REST</a:t>
            </a:r>
          </a:p>
        </p:txBody>
      </p:sp>
      <p:sp>
        <p:nvSpPr>
          <p:cNvPr id="2" name="Text Placeholder 1"/>
          <p:cNvSpPr>
            <a:spLocks noGrp="1"/>
          </p:cNvSpPr>
          <p:nvPr>
            <p:ph idx="1"/>
          </p:nvPr>
        </p:nvSpPr>
        <p:spPr>
          <a:xfrm>
            <a:off x="627200" y="1592262"/>
            <a:ext cx="5133837" cy="4437962"/>
          </a:xfrm>
        </p:spPr>
        <p:txBody>
          <a:bodyPr/>
          <a:lstStyle/>
          <a:p>
            <a:pPr marL="0" indent="0">
              <a:buNone/>
            </a:pPr>
            <a:r>
              <a:rPr lang="en-US" u="sng" dirty="0"/>
              <a:t>Bot Builder SDKs for:</a:t>
            </a:r>
          </a:p>
          <a:p>
            <a:r>
              <a:rPr lang="en-US" dirty="0"/>
              <a:t>.NET framework for C#</a:t>
            </a:r>
          </a:p>
          <a:p>
            <a:r>
              <a:rPr lang="en-US" dirty="0"/>
              <a:t>Node.js</a:t>
            </a:r>
          </a:p>
          <a:p>
            <a:pPr marL="0" indent="0">
              <a:buNone/>
            </a:pPr>
            <a:endParaRPr lang="en-US" dirty="0"/>
          </a:p>
          <a:p>
            <a:pPr marL="0" indent="0">
              <a:buNone/>
            </a:pPr>
            <a:r>
              <a:rPr lang="en-US" u="sng" dirty="0"/>
              <a:t>And there’s also</a:t>
            </a:r>
          </a:p>
          <a:p>
            <a:r>
              <a:rPr lang="en-US" dirty="0"/>
              <a:t>REST and REST State APIs</a:t>
            </a:r>
          </a:p>
        </p:txBody>
      </p:sp>
      <p:pic>
        <p:nvPicPr>
          <p:cNvPr id="4" name="Picture 3"/>
          <p:cNvPicPr>
            <a:picLocks noChangeAspect="1"/>
          </p:cNvPicPr>
          <p:nvPr/>
        </p:nvPicPr>
        <p:blipFill>
          <a:blip r:embed="rId3"/>
          <a:stretch>
            <a:fillRect/>
          </a:stretch>
        </p:blipFill>
        <p:spPr>
          <a:xfrm>
            <a:off x="6096076" y="3954462"/>
            <a:ext cx="6242559" cy="2937088"/>
          </a:xfrm>
          <a:prstGeom prst="rect">
            <a:avLst/>
          </a:prstGeom>
        </p:spPr>
      </p:pic>
    </p:spTree>
    <p:extLst>
      <p:ext uri="{BB962C8B-B14F-4D97-AF65-F5344CB8AC3E}">
        <p14:creationId xmlns:p14="http://schemas.microsoft.com/office/powerpoint/2010/main" val="1618882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normAutofit/>
          </a:bodyPr>
          <a:lstStyle/>
          <a:p>
            <a:r>
              <a:rPr lang="en-US" dirty="0"/>
              <a:t>Bot Connector (part of Bot Builder)</a:t>
            </a:r>
          </a:p>
        </p:txBody>
      </p:sp>
      <p:pic>
        <p:nvPicPr>
          <p:cNvPr id="4" name="Picture 3"/>
          <p:cNvPicPr>
            <a:picLocks noChangeAspect="1"/>
          </p:cNvPicPr>
          <p:nvPr/>
        </p:nvPicPr>
        <p:blipFill rotWithShape="1">
          <a:blip r:embed="rId3"/>
          <a:srcRect l="3788" t="16145" r="33251" b="5821"/>
          <a:stretch/>
        </p:blipFill>
        <p:spPr>
          <a:xfrm>
            <a:off x="961184" y="1516343"/>
            <a:ext cx="7314453" cy="5104676"/>
          </a:xfrm>
          <a:prstGeom prst="rect">
            <a:avLst/>
          </a:prstGeom>
        </p:spPr>
      </p:pic>
      <p:sp>
        <p:nvSpPr>
          <p:cNvPr id="2" name="Oval 1"/>
          <p:cNvSpPr/>
          <p:nvPr/>
        </p:nvSpPr>
        <p:spPr>
          <a:xfrm>
            <a:off x="3475037" y="2313667"/>
            <a:ext cx="4267200" cy="419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7507" r="80770"/>
          <a:stretch/>
        </p:blipFill>
        <p:spPr>
          <a:xfrm>
            <a:off x="8275637" y="1516343"/>
            <a:ext cx="2702900" cy="5104675"/>
          </a:xfrm>
          <a:prstGeom prst="rect">
            <a:avLst/>
          </a:prstGeom>
        </p:spPr>
      </p:pic>
    </p:spTree>
    <p:extLst>
      <p:ext uri="{BB962C8B-B14F-4D97-AF65-F5344CB8AC3E}">
        <p14:creationId xmlns:p14="http://schemas.microsoft.com/office/powerpoint/2010/main" val="4215257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Microsoft Bot Framework Overview</a:t>
            </a:r>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83562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Portal</a:t>
            </a:r>
          </a:p>
        </p:txBody>
      </p:sp>
      <p:pic>
        <p:nvPicPr>
          <p:cNvPr id="3" name="Picture 2"/>
          <p:cNvPicPr>
            <a:picLocks noChangeAspect="1"/>
          </p:cNvPicPr>
          <p:nvPr/>
        </p:nvPicPr>
        <p:blipFill rotWithShape="1">
          <a:blip r:embed="rId2"/>
          <a:srcRect r="20457" b="47588"/>
          <a:stretch/>
        </p:blipFill>
        <p:spPr>
          <a:xfrm>
            <a:off x="2609471" y="2090787"/>
            <a:ext cx="8831766" cy="41148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823213" y="4148187"/>
              <a:ext cx="0" cy="360"/>
            </p14:xfrm>
          </p:contentPart>
        </mc:Choice>
        <mc:Fallback xmlns="">
          <p:pic>
            <p:nvPicPr>
              <p:cNvPr id="4" name="Ink 3"/>
              <p:cNvPicPr/>
              <p:nvPr/>
            </p:nvPicPr>
            <p:blipFill/>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010973" y="3134067"/>
              <a:ext cx="0" cy="6840"/>
            </p14:xfrm>
          </p:contentPart>
        </mc:Choice>
        <mc:Fallback xmlns="">
          <p:pic>
            <p:nvPicPr>
              <p:cNvPr id="5" name="Ink 4"/>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594893" y="3284907"/>
              <a:ext cx="360" cy="0"/>
            </p14:xfrm>
          </p:contentPart>
        </mc:Choice>
        <mc:Fallback xmlns="">
          <p:pic>
            <p:nvPicPr>
              <p:cNvPr id="6" name="Ink 5"/>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2014253" y="3537627"/>
              <a:ext cx="66960" cy="51840"/>
            </p14:xfrm>
          </p:contentPart>
        </mc:Choice>
        <mc:Fallback xmlns="">
          <p:pic>
            <p:nvPicPr>
              <p:cNvPr id="7" name="Ink 6"/>
              <p:cNvPicPr/>
              <p:nvPr/>
            </p:nvPicPr>
            <p:blipFill>
              <a:blip r:embed="rId7"/>
              <a:stretch>
                <a:fillRect/>
              </a:stretch>
            </p:blipFill>
            <p:spPr>
              <a:xfrm>
                <a:off x="2005973" y="3529347"/>
                <a:ext cx="83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2505293" y="1113747"/>
              <a:ext cx="0" cy="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2565053" y="1401747"/>
              <a:ext cx="3600" cy="12240"/>
            </p14:xfrm>
          </p:contentPart>
        </mc:Choice>
        <mc:Fallback xmlns="">
          <p:pic>
            <p:nvPicPr>
              <p:cNvPr id="9" name="Ink 8"/>
              <p:cNvPicPr/>
              <p:nvPr/>
            </p:nvPicPr>
            <p:blipFill>
              <a:blip r:embed="rId10"/>
              <a:stretch>
                <a:fillRect/>
              </a:stretch>
            </p:blipFill>
            <p:spPr>
              <a:xfrm>
                <a:off x="2559533" y="1396227"/>
                <a:ext cx="14640" cy="2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4118813" y="2402187"/>
              <a:ext cx="2038320" cy="644760"/>
            </p14:xfrm>
          </p:contentPart>
        </mc:Choice>
        <mc:Fallback xmlns="">
          <p:pic>
            <p:nvPicPr>
              <p:cNvPr id="10" name="Ink 9"/>
              <p:cNvPicPr/>
              <p:nvPr/>
            </p:nvPicPr>
            <p:blipFill>
              <a:blip r:embed="rId12"/>
              <a:stretch>
                <a:fillRect/>
              </a:stretch>
            </p:blipFill>
            <p:spPr>
              <a:xfrm>
                <a:off x="4106213" y="2389587"/>
                <a:ext cx="206352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7865333" y="4165107"/>
              <a:ext cx="360" cy="36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6180173" y="4561107"/>
              <a:ext cx="10080" cy="61560"/>
            </p14:xfrm>
          </p:contentPart>
        </mc:Choice>
        <mc:Fallback xmlns="">
          <p:pic>
            <p:nvPicPr>
              <p:cNvPr id="12" name="Ink 11"/>
              <p:cNvPicPr/>
              <p:nvPr/>
            </p:nvPicPr>
            <p:blipFill>
              <a:blip r:embed="rId15"/>
              <a:stretch>
                <a:fillRect/>
              </a:stretch>
            </p:blipFill>
            <p:spPr>
              <a:xfrm>
                <a:off x="6171893" y="4552827"/>
                <a:ext cx="26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p14:cNvContentPartPr/>
              <p14:nvPr/>
            </p14:nvContentPartPr>
            <p14:xfrm>
              <a:off x="5025293" y="662667"/>
              <a:ext cx="1368000" cy="1742760"/>
            </p14:xfrm>
          </p:contentPart>
        </mc:Choice>
        <mc:Fallback xmlns="">
          <p:pic>
            <p:nvPicPr>
              <p:cNvPr id="15" name="Ink 14"/>
              <p:cNvPicPr/>
              <p:nvPr/>
            </p:nvPicPr>
            <p:blipFill>
              <a:blip r:embed="rId17"/>
              <a:stretch>
                <a:fillRect/>
              </a:stretch>
            </p:blipFill>
            <p:spPr>
              <a:xfrm>
                <a:off x="5012693" y="650067"/>
                <a:ext cx="1393200" cy="1767960"/>
              </a:xfrm>
              <a:prstGeom prst="rect">
                <a:avLst/>
              </a:prstGeom>
            </p:spPr>
          </p:pic>
        </mc:Fallback>
      </mc:AlternateContent>
      <p:sp>
        <p:nvSpPr>
          <p:cNvPr id="20" name="TextBox 19"/>
          <p:cNvSpPr txBox="1"/>
          <p:nvPr/>
        </p:nvSpPr>
        <p:spPr>
          <a:xfrm>
            <a:off x="6467614" y="674147"/>
            <a:ext cx="2188804" cy="369332"/>
          </a:xfrm>
          <a:prstGeom prst="rect">
            <a:avLst/>
          </a:prstGeom>
          <a:noFill/>
        </p:spPr>
        <p:txBody>
          <a:bodyPr wrap="none" rtlCol="0">
            <a:spAutoFit/>
          </a:bodyPr>
          <a:lstStyle/>
          <a:p>
            <a:r>
              <a:rPr lang="en-US" dirty="0"/>
              <a:t>Bot Developer Portal</a:t>
            </a:r>
          </a:p>
        </p:txBody>
      </p:sp>
    </p:spTree>
    <p:extLst>
      <p:ext uri="{BB962C8B-B14F-4D97-AF65-F5344CB8AC3E}">
        <p14:creationId xmlns:p14="http://schemas.microsoft.com/office/powerpoint/2010/main" val="1035531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407" y="316510"/>
            <a:ext cx="11078230" cy="1351952"/>
          </a:xfrm>
        </p:spPr>
        <p:txBody>
          <a:bodyPr/>
          <a:lstStyle/>
          <a:p>
            <a:r>
              <a:rPr lang="en-US" dirty="0"/>
              <a:t>Developer Portal:  what registration does for you</a:t>
            </a:r>
          </a:p>
        </p:txBody>
      </p:sp>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Tree>
    <p:extLst>
      <p:ext uri="{BB962C8B-B14F-4D97-AF65-F5344CB8AC3E}">
        <p14:creationId xmlns:p14="http://schemas.microsoft.com/office/powerpoint/2010/main" val="129313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a Bot in the Developer’s Portal</a:t>
            </a:r>
          </a:p>
        </p:txBody>
      </p:sp>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Tree>
    <p:extLst>
      <p:ext uri="{BB962C8B-B14F-4D97-AF65-F5344CB8AC3E}">
        <p14:creationId xmlns:p14="http://schemas.microsoft.com/office/powerpoint/2010/main" val="2350114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all of the message data?</a:t>
            </a:r>
          </a:p>
        </p:txBody>
      </p:sp>
      <p:sp>
        <p:nvSpPr>
          <p:cNvPr id="3" name="Content Placeholder 2"/>
          <p:cNvSpPr>
            <a:spLocks noGrp="1"/>
          </p:cNvSpPr>
          <p:nvPr>
            <p:ph idx="1"/>
          </p:nvPr>
        </p:nvSpPr>
        <p:spPr/>
        <p:txBody>
          <a:bodyPr>
            <a:normAutofit/>
          </a:bodyPr>
          <a:lstStyle/>
          <a:p>
            <a:pPr marL="0" indent="0" algn="ctr">
              <a:buNone/>
            </a:pPr>
            <a:r>
              <a:rPr lang="en-US" sz="4000" dirty="0"/>
              <a:t>The Bot Framework manages the conversation, user and dialog data</a:t>
            </a:r>
          </a:p>
          <a:p>
            <a:pPr marL="0" indent="0" algn="ctr">
              <a:buNone/>
            </a:pPr>
            <a:endParaRPr lang="en-US" sz="4000" dirty="0"/>
          </a:p>
          <a:p>
            <a:pPr marL="0" indent="0" algn="ctr">
              <a:buNone/>
            </a:pPr>
            <a:r>
              <a:rPr lang="en-US" sz="4000" dirty="0"/>
              <a:t>This data is called </a:t>
            </a:r>
            <a:r>
              <a:rPr lang="en-US" sz="4000" b="1" dirty="0">
                <a:solidFill>
                  <a:srgbClr val="00B0F0"/>
                </a:solidFill>
              </a:rPr>
              <a:t>State</a:t>
            </a:r>
            <a:r>
              <a:rPr lang="en-US" sz="4000" dirty="0"/>
              <a:t> and the manager is the State Service</a:t>
            </a:r>
          </a:p>
        </p:txBody>
      </p:sp>
    </p:spTree>
    <p:extLst>
      <p:ext uri="{BB962C8B-B14F-4D97-AF65-F5344CB8AC3E}">
        <p14:creationId xmlns:p14="http://schemas.microsoft.com/office/powerpoint/2010/main" val="4004090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Service:  types of bot data stored for us</a:t>
            </a:r>
          </a:p>
        </p:txBody>
      </p:sp>
      <p:sp>
        <p:nvSpPr>
          <p:cNvPr id="4" name="Text Placeholder 3"/>
          <p:cNvSpPr>
            <a:spLocks noGrp="1"/>
          </p:cNvSpPr>
          <p:nvPr>
            <p:ph type="body" sz="quarter" idx="10"/>
          </p:nvPr>
        </p:nvSpPr>
        <p:spPr>
          <a:xfrm>
            <a:off x="427037" y="5630862"/>
            <a:ext cx="11885514" cy="1034186"/>
          </a:xfrm>
        </p:spPr>
        <p:txBody>
          <a:bodyPr>
            <a:normAutofit fontScale="77500" lnSpcReduction="20000"/>
          </a:bodyPr>
          <a:lstStyle/>
          <a:p>
            <a:pPr marL="457200" indent="-457200">
              <a:buFont typeface="Arial" panose="020B0604020202020204" pitchFamily="34" charset="0"/>
              <a:buChar char="•"/>
            </a:pPr>
            <a:r>
              <a:rPr lang="en-US" dirty="0"/>
              <a:t>This data is currently stored for free for you within the Bot Framework State Service.</a:t>
            </a:r>
          </a:p>
          <a:p>
            <a:pPr marL="457200" indent="-457200">
              <a:buFont typeface="Arial" panose="020B0604020202020204" pitchFamily="34" charset="0"/>
              <a:buChar char="•"/>
            </a:pPr>
            <a:r>
              <a:rPr lang="en-US" dirty="0"/>
              <a:t>However, you may bring in your own data source (format:  key-value store)</a:t>
            </a:r>
          </a:p>
        </p:txBody>
      </p:sp>
      <p:sp>
        <p:nvSpPr>
          <p:cNvPr id="5" name="TextBox 4"/>
          <p:cNvSpPr txBox="1"/>
          <p:nvPr/>
        </p:nvSpPr>
        <p:spPr>
          <a:xfrm>
            <a:off x="724216" y="2106106"/>
            <a:ext cx="2065224" cy="659067"/>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 data</a:t>
            </a:r>
          </a:p>
        </p:txBody>
      </p:sp>
      <p:sp>
        <p:nvSpPr>
          <p:cNvPr id="6" name="TextBox 5"/>
          <p:cNvSpPr txBox="1"/>
          <p:nvPr/>
        </p:nvSpPr>
        <p:spPr>
          <a:xfrm>
            <a:off x="3170237" y="1820862"/>
            <a:ext cx="2742810" cy="1223962"/>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Conversation data</a:t>
            </a:r>
          </a:p>
        </p:txBody>
      </p:sp>
      <p:sp>
        <p:nvSpPr>
          <p:cNvPr id="7" name="TextBox 6"/>
          <p:cNvSpPr txBox="1"/>
          <p:nvPr/>
        </p:nvSpPr>
        <p:spPr>
          <a:xfrm>
            <a:off x="6523037" y="1538414"/>
            <a:ext cx="2742810" cy="1788858"/>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User-conversation data</a:t>
            </a:r>
          </a:p>
        </p:txBody>
      </p:sp>
      <p:sp>
        <p:nvSpPr>
          <p:cNvPr id="8" name="TextBox 7"/>
          <p:cNvSpPr txBox="1"/>
          <p:nvPr/>
        </p:nvSpPr>
        <p:spPr>
          <a:xfrm>
            <a:off x="9685653" y="2103309"/>
            <a:ext cx="2406428" cy="646203"/>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Dialog data</a:t>
            </a:r>
          </a:p>
        </p:txBody>
      </p:sp>
      <p:pic>
        <p:nvPicPr>
          <p:cNvPr id="1026"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81" y="2901165"/>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50" y="3219348"/>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50" y="3561794"/>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650" y="3857106"/>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3265172" y="3200008"/>
              <a:ext cx="795010" cy="730248"/>
            </p14:xfrm>
          </p:contentPart>
        </mc:Choice>
        <mc:Fallback xmlns="">
          <p:pic>
            <p:nvPicPr>
              <p:cNvPr id="22" name="Ink 21"/>
              <p:cNvPicPr/>
              <p:nvPr/>
            </p:nvPicPr>
            <p:blipFill>
              <a:blip r:embed="rId5"/>
              <a:stretch>
                <a:fillRect/>
              </a:stretch>
            </p:blipFill>
            <p:spPr>
              <a:xfrm>
                <a:off x="3253295" y="3188131"/>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p14:cNvContentPartPr/>
              <p14:nvPr/>
            </p14:nvContentPartPr>
            <p14:xfrm>
              <a:off x="4977923" y="3248465"/>
              <a:ext cx="795010" cy="730248"/>
            </p14:xfrm>
          </p:contentPart>
        </mc:Choice>
        <mc:Fallback xmlns="">
          <p:pic>
            <p:nvPicPr>
              <p:cNvPr id="27" name="Ink 26"/>
              <p:cNvPicPr/>
              <p:nvPr/>
            </p:nvPicPr>
            <p:blipFill>
              <a:blip r:embed="rId5"/>
              <a:stretch>
                <a:fillRect/>
              </a:stretch>
            </p:blipFill>
            <p:spPr>
              <a:xfrm>
                <a:off x="4966046" y="3236588"/>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3322637" y="4415435"/>
              <a:ext cx="795010" cy="730248"/>
            </p14:xfrm>
          </p:contentPart>
        </mc:Choice>
        <mc:Fallback xmlns="">
          <p:pic>
            <p:nvPicPr>
              <p:cNvPr id="28" name="Ink 27"/>
              <p:cNvPicPr/>
              <p:nvPr/>
            </p:nvPicPr>
            <p:blipFill>
              <a:blip r:embed="rId8"/>
              <a:stretch>
                <a:fillRect/>
              </a:stretch>
            </p:blipFill>
            <p:spPr>
              <a:xfrm>
                <a:off x="3310760" y="4403564"/>
                <a:ext cx="818763" cy="75399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5011995" y="4421579"/>
              <a:ext cx="795010" cy="730248"/>
            </p14:xfrm>
          </p:contentPart>
        </mc:Choice>
        <mc:Fallback xmlns="">
          <p:pic>
            <p:nvPicPr>
              <p:cNvPr id="29" name="Ink 28"/>
              <p:cNvPicPr/>
              <p:nvPr/>
            </p:nvPicPr>
            <p:blipFill>
              <a:blip r:embed="rId10"/>
              <a:stretch>
                <a:fillRect/>
              </a:stretch>
            </p:blipFill>
            <p:spPr>
              <a:xfrm>
                <a:off x="5000124" y="4409708"/>
                <a:ext cx="818752" cy="753990"/>
              </a:xfrm>
              <a:prstGeom prst="rect">
                <a:avLst/>
              </a:prstGeom>
            </p:spPr>
          </p:pic>
        </mc:Fallback>
      </mc:AlternateContent>
      <p:pic>
        <p:nvPicPr>
          <p:cNvPr id="3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457" y="3874728"/>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814578" y="4423265"/>
              <a:ext cx="795010" cy="730248"/>
            </p14:xfrm>
          </p:contentPart>
        </mc:Choice>
        <mc:Fallback xmlns="">
          <p:pic>
            <p:nvPicPr>
              <p:cNvPr id="31" name="Ink 30"/>
              <p:cNvPicPr/>
              <p:nvPr/>
            </p:nvPicPr>
            <p:blipFill>
              <a:blip r:embed="rId5"/>
              <a:stretch>
                <a:fillRect/>
              </a:stretch>
            </p:blipFill>
            <p:spPr>
              <a:xfrm>
                <a:off x="802701" y="4411388"/>
                <a:ext cx="818763" cy="754002"/>
              </a:xfrm>
              <a:prstGeom prst="rect">
                <a:avLst/>
              </a:prstGeom>
            </p:spPr>
          </p:pic>
        </mc:Fallback>
      </mc:AlternateContent>
      <p:pic>
        <p:nvPicPr>
          <p:cNvPr id="32"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37" y="3454161"/>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7285365" y="4020320"/>
              <a:ext cx="795240" cy="730440"/>
            </p14:xfrm>
          </p:contentPart>
        </mc:Choice>
        <mc:Fallback xmlns="">
          <p:pic>
            <p:nvPicPr>
              <p:cNvPr id="33" name="Ink 32"/>
              <p:cNvPicPr/>
              <p:nvPr/>
            </p:nvPicPr>
            <p:blipFill>
              <a:blip r:embed="rId5"/>
              <a:stretch>
                <a:fillRect/>
              </a:stretch>
            </p:blipFill>
            <p:spPr>
              <a:xfrm>
                <a:off x="7273485" y="4008440"/>
                <a:ext cx="819000" cy="754200"/>
              </a:xfrm>
              <a:prstGeom prst="rect">
                <a:avLst/>
              </a:prstGeom>
            </p:spPr>
          </p:pic>
        </mc:Fallback>
      </mc:AlternateContent>
      <p:grpSp>
        <p:nvGrpSpPr>
          <p:cNvPr id="50" name="Group 49"/>
          <p:cNvGrpSpPr/>
          <p:nvPr/>
        </p:nvGrpSpPr>
        <p:grpSpPr>
          <a:xfrm>
            <a:off x="10887046" y="2749364"/>
            <a:ext cx="1521987" cy="1527850"/>
            <a:chOff x="10192874" y="2749364"/>
            <a:chExt cx="2216160" cy="2066400"/>
          </a:xfrm>
        </p:grpSpPr>
        <mc:AlternateContent xmlns:mc="http://schemas.openxmlformats.org/markup-compatibility/2006" xmlns:p14="http://schemas.microsoft.com/office/powerpoint/2010/main">
          <mc:Choice Requires="p14">
            <p:contentPart p14:bwMode="auto" r:id="rId13">
              <p14:nvContentPartPr>
                <p14:cNvPr id="37" name="Ink 36"/>
                <p14:cNvContentPartPr/>
                <p14:nvPr/>
              </p14:nvContentPartPr>
              <p14:xfrm>
                <a:off x="10192874" y="2749364"/>
                <a:ext cx="2216160" cy="2066400"/>
              </p14:xfrm>
            </p:contentPart>
          </mc:Choice>
          <mc:Fallback xmlns="">
            <p:pic>
              <p:nvPicPr>
                <p:cNvPr id="37" name="Ink 36"/>
                <p:cNvPicPr/>
                <p:nvPr/>
              </p:nvPicPr>
              <p:blipFill>
                <a:blip r:embed="rId14"/>
                <a:stretch>
                  <a:fillRect/>
                </a:stretch>
              </p:blipFill>
              <p:spPr>
                <a:xfrm>
                  <a:off x="10175581" y="2733300"/>
                  <a:ext cx="2250747" cy="209852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p14:cNvContentPartPr/>
                <p14:nvPr/>
              </p14:nvContentPartPr>
              <p14:xfrm>
                <a:off x="10966702" y="2895611"/>
                <a:ext cx="991080" cy="969480"/>
              </p14:xfrm>
            </p:contentPart>
          </mc:Choice>
          <mc:Fallback xmlns="">
            <p:pic>
              <p:nvPicPr>
                <p:cNvPr id="45" name="Ink 44"/>
                <p:cNvPicPr/>
                <p:nvPr/>
              </p:nvPicPr>
              <p:blipFill>
                <a:blip r:embed="rId16"/>
                <a:stretch>
                  <a:fillRect/>
                </a:stretch>
              </p:blipFill>
              <p:spPr>
                <a:xfrm>
                  <a:off x="10938939" y="2869830"/>
                  <a:ext cx="1046606" cy="102104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p14:cNvContentPartPr/>
                <p14:nvPr/>
              </p14:nvContentPartPr>
              <p14:xfrm>
                <a:off x="11435062" y="3260291"/>
                <a:ext cx="0" cy="0"/>
              </p14:xfrm>
            </p:contentPart>
          </mc:Choice>
          <mc:Fallback xmlns="">
            <p:pic>
              <p:nvPicPr>
                <p:cNvPr id="47" name="Ink 46"/>
                <p:cNvPicPr/>
                <p:nvPr/>
              </p:nvPicPr>
              <p:blipFill/>
              <p:spPr/>
            </p:pic>
          </mc:Fallback>
        </mc:AlternateContent>
        <mc:AlternateContent xmlns:mc="http://schemas.openxmlformats.org/markup-compatibility/2006" xmlns:p14="http://schemas.microsoft.com/office/powerpoint/2010/main">
          <mc:Choice Requires="p14">
            <p:contentPart p14:bwMode="auto" r:id="rId18">
              <p14:nvContentPartPr>
                <p14:cNvPr id="49" name="Ink 48"/>
                <p14:cNvContentPartPr/>
                <p14:nvPr/>
              </p14:nvContentPartPr>
              <p14:xfrm>
                <a:off x="12046342" y="3889211"/>
                <a:ext cx="0" cy="360"/>
              </p14:xfrm>
            </p:contentPart>
          </mc:Choice>
          <mc:Fallback xmlns="">
            <p:pic>
              <p:nvPicPr>
                <p:cNvPr id="49" name="Ink 48"/>
                <p:cNvPicPr/>
                <p:nvPr/>
              </p:nvPicPr>
              <p:blipFill/>
              <p:spPr/>
            </p:pic>
          </mc:Fallback>
        </mc:AlternateContent>
      </p:grpSp>
      <p:pic>
        <p:nvPicPr>
          <p:cNvPr id="5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0960" y="3925114"/>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52" name="Ink 51"/>
              <p14:cNvContentPartPr/>
              <p14:nvPr/>
            </p14:nvContentPartPr>
            <p14:xfrm>
              <a:off x="10180637" y="4113847"/>
              <a:ext cx="795240" cy="730440"/>
            </p14:xfrm>
          </p:contentPart>
        </mc:Choice>
        <mc:Fallback xmlns="">
          <p:pic>
            <p:nvPicPr>
              <p:cNvPr id="52" name="Ink 51"/>
              <p:cNvPicPr/>
              <p:nvPr/>
            </p:nvPicPr>
            <p:blipFill>
              <a:blip r:embed="rId5"/>
              <a:stretch>
                <a:fillRect/>
              </a:stretch>
            </p:blipFill>
            <p:spPr>
              <a:xfrm>
                <a:off x="10168757" y="4101967"/>
                <a:ext cx="819000" cy="754200"/>
              </a:xfrm>
              <a:prstGeom prst="rect">
                <a:avLst/>
              </a:prstGeom>
            </p:spPr>
          </p:pic>
        </mc:Fallback>
      </mc:AlternateContent>
    </p:spTree>
    <p:extLst>
      <p:ext uri="{BB962C8B-B14F-4D97-AF65-F5344CB8AC3E}">
        <p14:creationId xmlns:p14="http://schemas.microsoft.com/office/powerpoint/2010/main" val="21516218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Bot Directory</a:t>
            </a:r>
          </a:p>
        </p:txBody>
      </p:sp>
      <p:sp>
        <p:nvSpPr>
          <p:cNvPr id="2" name="Text Placeholder 1"/>
          <p:cNvSpPr>
            <a:spLocks noGrp="1"/>
          </p:cNvSpPr>
          <p:nvPr>
            <p:ph idx="1"/>
          </p:nvPr>
        </p:nvSpPr>
        <p:spPr>
          <a:xfrm>
            <a:off x="627200" y="1592532"/>
            <a:ext cx="5057713" cy="4437333"/>
          </a:xfrm>
        </p:spPr>
        <p:txBody>
          <a:bodyPr>
            <a:normAutofit lnSpcReduction="10000"/>
          </a:bodyPr>
          <a:lstStyle/>
          <a:p>
            <a:pPr marL="0" indent="0">
              <a:buNone/>
            </a:pPr>
            <a:r>
              <a:rPr lang="en-US" b="1" dirty="0">
                <a:latin typeface="Segoe UI Light" panose="020B0502040204020203" pitchFamily="34" charset="0"/>
                <a:cs typeface="Segoe UI Light" panose="020B0502040204020203" pitchFamily="34" charset="0"/>
              </a:rPr>
              <a:t>Public Directory of Bot Framework Bots</a:t>
            </a:r>
          </a:p>
          <a:p>
            <a:pPr marL="0" indent="0">
              <a:buNone/>
            </a:pPr>
            <a:endParaRPr lang="en-US" b="1" dirty="0">
              <a:latin typeface="Segoe UI Light" panose="020B0502040204020203" pitchFamily="34" charset="0"/>
              <a:cs typeface="Segoe UI Light" panose="020B0502040204020203" pitchFamily="34" charset="0"/>
            </a:endParaRPr>
          </a:p>
          <a:p>
            <a:pPr lvl="1"/>
            <a:r>
              <a:rPr lang="en-US" sz="3199" dirty="0">
                <a:latin typeface="Segoe UI Light" panose="020B0502040204020203" pitchFamily="34" charset="0"/>
                <a:cs typeface="Segoe UI Light" panose="020B0502040204020203" pitchFamily="34" charset="0"/>
              </a:rPr>
              <a:t>Discover, try, and add bots from here with no added configuration</a:t>
            </a:r>
          </a:p>
          <a:p>
            <a:pPr lvl="1"/>
            <a:r>
              <a:rPr lang="en-US" sz="3199" dirty="0">
                <a:latin typeface="Segoe UI Light" panose="020B0502040204020203" pitchFamily="34" charset="0"/>
                <a:cs typeface="Segoe UI Light" panose="020B0502040204020203" pitchFamily="34" charset="0"/>
              </a:rPr>
              <a:t>Bots are public at developer discretion; must be reviewed</a:t>
            </a:r>
          </a:p>
          <a:p>
            <a:pPr lvl="1"/>
            <a:r>
              <a:rPr lang="en-US" sz="3199" dirty="0">
                <a:latin typeface="Segoe UI Light" panose="020B0502040204020203" pitchFamily="34" charset="0"/>
                <a:cs typeface="Segoe UI Light" panose="020B0502040204020203" pitchFamily="34" charset="0"/>
              </a:rPr>
              <a:t>Searchable here</a:t>
            </a:r>
          </a:p>
        </p:txBody>
      </p:sp>
      <p:pic>
        <p:nvPicPr>
          <p:cNvPr id="4" name="Picture 3"/>
          <p:cNvPicPr>
            <a:picLocks noChangeAspect="1"/>
          </p:cNvPicPr>
          <p:nvPr/>
        </p:nvPicPr>
        <p:blipFill>
          <a:blip r:embed="rId3"/>
          <a:stretch>
            <a:fillRect/>
          </a:stretch>
        </p:blipFill>
        <p:spPr>
          <a:xfrm>
            <a:off x="5456345" y="1411822"/>
            <a:ext cx="6714490" cy="4618044"/>
          </a:xfrm>
          <a:prstGeom prst="rect">
            <a:avLst/>
          </a:prstGeom>
        </p:spPr>
      </p:pic>
    </p:spTree>
    <p:extLst>
      <p:ext uri="{BB962C8B-B14F-4D97-AF65-F5344CB8AC3E}">
        <p14:creationId xmlns:p14="http://schemas.microsoft.com/office/powerpoint/2010/main" val="981624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Benefits of the Bot Framework	</a:t>
            </a:r>
          </a:p>
        </p:txBody>
      </p:sp>
      <p:sp>
        <p:nvSpPr>
          <p:cNvPr id="3" name="Text Placeholder 2"/>
          <p:cNvSpPr>
            <a:spLocks noGrp="1"/>
          </p:cNvSpPr>
          <p:nvPr>
            <p:ph idx="1"/>
          </p:nvPr>
        </p:nvSpPr>
        <p:spPr>
          <a:xfrm>
            <a:off x="275481" y="1213175"/>
            <a:ext cx="11885514" cy="5483800"/>
          </a:xfrm>
        </p:spPr>
        <p:txBody>
          <a:bodyPr>
            <a:normAutofit fontScale="92500" lnSpcReduction="20000"/>
          </a:bodyPr>
          <a:lstStyle/>
          <a:p>
            <a:r>
              <a:rPr lang="en-US" sz="3599" b="1" dirty="0">
                <a:solidFill>
                  <a:srgbClr val="00B050"/>
                </a:solidFill>
              </a:rPr>
              <a:t>For developers</a:t>
            </a:r>
          </a:p>
          <a:p>
            <a:pPr lvl="1"/>
            <a:r>
              <a:rPr lang="en-US" dirty="0"/>
              <a:t>Bots are more capable nowadays so more functions</a:t>
            </a:r>
          </a:p>
          <a:p>
            <a:pPr lvl="1"/>
            <a:r>
              <a:rPr lang="en-US" dirty="0"/>
              <a:t>Bot Builder SDKs or custom code – you have choices</a:t>
            </a:r>
          </a:p>
          <a:p>
            <a:pPr lvl="1"/>
            <a:r>
              <a:rPr lang="en-US" dirty="0"/>
              <a:t>Faster testing, dev and deployment</a:t>
            </a:r>
          </a:p>
          <a:p>
            <a:pPr lvl="1"/>
            <a:r>
              <a:rPr lang="en-US" dirty="0"/>
              <a:t>Easy integration with the cloud</a:t>
            </a:r>
          </a:p>
          <a:p>
            <a:pPr lvl="1"/>
            <a:r>
              <a:rPr lang="en-US" dirty="0"/>
              <a:t>Growing community</a:t>
            </a:r>
          </a:p>
          <a:p>
            <a:r>
              <a:rPr lang="en-US" sz="3599" b="1" dirty="0">
                <a:solidFill>
                  <a:srgbClr val="FFC000"/>
                </a:solidFill>
              </a:rPr>
              <a:t>For end users</a:t>
            </a:r>
          </a:p>
          <a:p>
            <a:pPr lvl="1"/>
            <a:r>
              <a:rPr lang="en-US" dirty="0"/>
              <a:t>User choice of channels</a:t>
            </a:r>
          </a:p>
          <a:p>
            <a:pPr lvl="1"/>
            <a:r>
              <a:rPr lang="en-US" dirty="0"/>
              <a:t>Users have trust and control of their data</a:t>
            </a:r>
          </a:p>
          <a:p>
            <a:pPr lvl="1"/>
            <a:r>
              <a:rPr lang="en-US" dirty="0"/>
              <a:t>New experiences</a:t>
            </a:r>
          </a:p>
          <a:p>
            <a:r>
              <a:rPr lang="en-US" sz="3599" b="1" dirty="0">
                <a:solidFill>
                  <a:srgbClr val="E3008C"/>
                </a:solidFill>
              </a:rPr>
              <a:t>For businesses</a:t>
            </a:r>
          </a:p>
          <a:p>
            <a:pPr lvl="1"/>
            <a:r>
              <a:rPr lang="en-US" dirty="0"/>
              <a:t>Broad access to their customers and new experience</a:t>
            </a:r>
          </a:p>
          <a:p>
            <a:pPr lvl="1"/>
            <a:r>
              <a:rPr lang="en-US" dirty="0"/>
              <a:t>Reduced cost of development</a:t>
            </a:r>
          </a:p>
          <a:p>
            <a:pPr lvl="1"/>
            <a:r>
              <a:rPr lang="en-US" dirty="0"/>
              <a:t>High quality bots</a:t>
            </a:r>
          </a:p>
        </p:txBody>
      </p:sp>
    </p:spTree>
    <p:extLst>
      <p:ext uri="{BB962C8B-B14F-4D97-AF65-F5344CB8AC3E}">
        <p14:creationId xmlns:p14="http://schemas.microsoft.com/office/powerpoint/2010/main" val="370078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Working with channels</a:t>
            </a:r>
          </a:p>
        </p:txBody>
      </p:sp>
    </p:spTree>
    <p:extLst>
      <p:ext uri="{BB962C8B-B14F-4D97-AF65-F5344CB8AC3E}">
        <p14:creationId xmlns:p14="http://schemas.microsoft.com/office/powerpoint/2010/main" val="42425818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Skype channel example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1574099"/>
            <a:ext cx="6891337" cy="5420426"/>
          </a:xfrm>
          <a:prstGeom prst="rect">
            <a:avLst/>
          </a:prstGeom>
        </p:spPr>
      </p:pic>
    </p:spTree>
    <p:extLst>
      <p:ext uri="{BB962C8B-B14F-4D97-AF65-F5344CB8AC3E}">
        <p14:creationId xmlns:p14="http://schemas.microsoft.com/office/powerpoint/2010/main" val="1604702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Slack channel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Tree>
    <p:extLst>
      <p:ext uri="{BB962C8B-B14F-4D97-AF65-F5344CB8AC3E}">
        <p14:creationId xmlns:p14="http://schemas.microsoft.com/office/powerpoint/2010/main" val="2190207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407" y="-7938"/>
            <a:ext cx="11078230" cy="1351952"/>
          </a:xfrm>
        </p:spPr>
        <p:txBody>
          <a:bodyPr>
            <a:normAutofit/>
          </a:bodyPr>
          <a:lstStyle/>
          <a:p>
            <a:r>
              <a:rPr lang="en-US" sz="3600" dirty="0"/>
              <a:t>The big deal about “conversation as a platform”</a:t>
            </a:r>
          </a:p>
        </p:txBody>
      </p:sp>
      <p:pic>
        <p:nvPicPr>
          <p:cNvPr id="4" name="Content Placeholder 3"/>
          <p:cNvPicPr>
            <a:picLocks noGrp="1" noChangeAspect="1"/>
          </p:cNvPicPr>
          <p:nvPr>
            <p:ph idx="1"/>
          </p:nvPr>
        </p:nvPicPr>
        <p:blipFill>
          <a:blip r:embed="rId3"/>
          <a:stretch>
            <a:fillRect/>
          </a:stretch>
        </p:blipFill>
        <p:spPr>
          <a:xfrm>
            <a:off x="6218237" y="2786308"/>
            <a:ext cx="6218238" cy="4159004"/>
          </a:xfrm>
          <a:prstGeom prst="rect">
            <a:avLst/>
          </a:prstGeom>
        </p:spPr>
      </p:pic>
      <p:pic>
        <p:nvPicPr>
          <p:cNvPr id="5" name="Picture 4"/>
          <p:cNvPicPr>
            <a:picLocks noChangeAspect="1"/>
          </p:cNvPicPr>
          <p:nvPr/>
        </p:nvPicPr>
        <p:blipFill>
          <a:blip r:embed="rId4"/>
          <a:stretch>
            <a:fillRect/>
          </a:stretch>
        </p:blipFill>
        <p:spPr>
          <a:xfrm>
            <a:off x="427037" y="1439862"/>
            <a:ext cx="5891213" cy="5399160"/>
          </a:xfrm>
          <a:prstGeom prst="rect">
            <a:avLst/>
          </a:prstGeom>
        </p:spPr>
      </p:pic>
      <p:pic>
        <p:nvPicPr>
          <p:cNvPr id="6" name="Picture 5"/>
          <p:cNvPicPr>
            <a:picLocks noChangeAspect="1"/>
          </p:cNvPicPr>
          <p:nvPr/>
        </p:nvPicPr>
        <p:blipFill>
          <a:blip r:embed="rId5"/>
          <a:stretch>
            <a:fillRect/>
          </a:stretch>
        </p:blipFill>
        <p:spPr>
          <a:xfrm>
            <a:off x="7545433" y="1058862"/>
            <a:ext cx="4919662" cy="2561147"/>
          </a:xfrm>
          <a:prstGeom prst="rect">
            <a:avLst/>
          </a:prstGeom>
        </p:spPr>
      </p:pic>
    </p:spTree>
    <p:extLst>
      <p:ext uri="{BB962C8B-B14F-4D97-AF65-F5344CB8AC3E}">
        <p14:creationId xmlns:p14="http://schemas.microsoft.com/office/powerpoint/2010/main" val="319438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channel</a:t>
            </a:r>
          </a:p>
        </p:txBody>
      </p:sp>
      <p:sp>
        <p:nvSpPr>
          <p:cNvPr id="3" name="Text Placeholder 2"/>
          <p:cNvSpPr>
            <a:spLocks noGrp="1"/>
          </p:cNvSpPr>
          <p:nvPr>
            <p:ph type="body" sz="quarter" idx="10"/>
          </p:nvPr>
        </p:nvSpPr>
        <p:spPr/>
        <p:txBody>
          <a:bodyPr/>
          <a:lstStyle/>
          <a:p>
            <a:pPr marL="457200" indent="-457200">
              <a:buFont typeface="Arial" charset="0"/>
              <a:buChar char="•"/>
            </a:pPr>
            <a:r>
              <a:rPr lang="en-US" dirty="0"/>
              <a:t>Skype is added by default</a:t>
            </a:r>
          </a:p>
          <a:p>
            <a:pPr marL="457200" indent="-457200">
              <a:buFont typeface="Arial" charset="0"/>
              <a:buChar char="•"/>
            </a:pPr>
            <a:r>
              <a:rPr lang="en-US" dirty="0"/>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Tree>
    <p:extLst>
      <p:ext uri="{BB962C8B-B14F-4D97-AF65-F5344CB8AC3E}">
        <p14:creationId xmlns:p14="http://schemas.microsoft.com/office/powerpoint/2010/main" val="6292978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a channel</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07" y="2147913"/>
            <a:ext cx="5205085" cy="4480415"/>
          </a:xfrm>
          <a:prstGeom prst="rect">
            <a:avLst/>
          </a:prstGeom>
        </p:spPr>
      </p:pic>
      <p:sp>
        <p:nvSpPr>
          <p:cNvPr id="10" name="Text Placeholder 2"/>
          <p:cNvSpPr txBox="1">
            <a:spLocks/>
          </p:cNvSpPr>
          <p:nvPr/>
        </p:nvSpPr>
        <p:spPr>
          <a:xfrm>
            <a:off x="6599237" y="2150861"/>
            <a:ext cx="5418592" cy="3657600"/>
          </a:xfrm>
          <a:prstGeom prst="rect">
            <a:avLst/>
          </a:prstGeom>
        </p:spPr>
        <p:txBody>
          <a:bodyPr vert="horz" lIns="91440" tIns="45720" rIns="91440" bIns="45720" rtlCol="0">
            <a:normAutofit/>
          </a:bodyPr>
          <a:lstStyle>
            <a:lvl1pPr marL="0" indent="0" algn="l" defTabSz="932418" rtl="0" eaLnBrk="1" latinLnBrk="0" hangingPunct="1">
              <a:lnSpc>
                <a:spcPct val="90000"/>
              </a:lnSpc>
              <a:spcBef>
                <a:spcPts val="1020"/>
              </a:spcBef>
              <a:buFont typeface="Arial" panose="020B0604020202020204" pitchFamily="34" charset="0"/>
              <a:buNone/>
              <a:defRPr sz="3199" kern="1200">
                <a:gradFill>
                  <a:gsLst>
                    <a:gs pos="1250">
                      <a:schemeClr val="tx1"/>
                    </a:gs>
                    <a:gs pos="99000">
                      <a:schemeClr val="tx1"/>
                    </a:gs>
                  </a:gsLst>
                  <a:lin ang="5400000" scaled="0"/>
                </a:gradFill>
                <a:latin typeface="Calibri Light" panose="020F0302020204030204" pitchFamily="34" charset="0"/>
                <a:ea typeface="+mn-ea"/>
                <a:cs typeface="Calibri Light" panose="020F0302020204030204" pitchFamily="34" charset="0"/>
              </a:defRPr>
            </a:lvl1pPr>
            <a:lvl2pPr marL="0" indent="0" algn="l" defTabSz="932418" rtl="0" eaLnBrk="1" latinLnBrk="0" hangingPunct="1">
              <a:lnSpc>
                <a:spcPct val="90000"/>
              </a:lnSpc>
              <a:spcBef>
                <a:spcPts val="510"/>
              </a:spcBef>
              <a:buFontTx/>
              <a:buNone/>
              <a:defRPr sz="2000" kern="1200">
                <a:solidFill>
                  <a:schemeClr val="tx1"/>
                </a:solidFill>
                <a:latin typeface="Calibri Light" panose="020F0302020204030204" pitchFamily="34" charset="0"/>
                <a:ea typeface="+mn-ea"/>
                <a:cs typeface="Calibri Light" panose="020F0302020204030204" pitchFamily="34" charset="0"/>
              </a:defRPr>
            </a:lvl2pPr>
            <a:lvl3pPr marL="228513" indent="0" algn="l" defTabSz="932418" rtl="0" eaLnBrk="1" latinLnBrk="0" hangingPunct="1">
              <a:lnSpc>
                <a:spcPct val="90000"/>
              </a:lnSpc>
              <a:spcBef>
                <a:spcPts val="510"/>
              </a:spcBef>
              <a:buFont typeface="Arial" panose="020B0604020202020204" pitchFamily="34" charset="0"/>
              <a:buNone/>
              <a:defRPr sz="2400" kern="1200">
                <a:solidFill>
                  <a:schemeClr val="tx1"/>
                </a:solidFill>
                <a:latin typeface="Calibri Light" panose="020F0302020204030204" pitchFamily="34" charset="0"/>
                <a:ea typeface="+mn-ea"/>
                <a:cs typeface="Calibri Light" panose="020F0302020204030204" pitchFamily="34" charset="0"/>
              </a:defRPr>
            </a:lvl3pPr>
            <a:lvl4pPr marL="457024" indent="0" algn="l" defTabSz="932418" rtl="0" eaLnBrk="1" latinLnBrk="0" hangingPunct="1">
              <a:lnSpc>
                <a:spcPct val="90000"/>
              </a:lnSpc>
              <a:spcBef>
                <a:spcPts val="510"/>
              </a:spcBef>
              <a:buFont typeface="Arial" panose="020B0604020202020204" pitchFamily="34" charset="0"/>
              <a:buNone/>
              <a:defRPr sz="2000" kern="1200">
                <a:solidFill>
                  <a:schemeClr val="tx1"/>
                </a:solidFill>
                <a:latin typeface="Calibri Light" panose="020F0302020204030204" pitchFamily="34" charset="0"/>
                <a:ea typeface="+mn-ea"/>
                <a:cs typeface="Calibri Light" panose="020F0302020204030204" pitchFamily="34" charset="0"/>
              </a:defRPr>
            </a:lvl4pPr>
            <a:lvl5pPr marL="685537" indent="0" algn="l" defTabSz="932418" rtl="0" eaLnBrk="1" latinLnBrk="0" hangingPunct="1">
              <a:lnSpc>
                <a:spcPct val="90000"/>
              </a:lnSpc>
              <a:spcBef>
                <a:spcPts val="510"/>
              </a:spcBef>
              <a:buFont typeface="Arial" panose="020B0604020202020204" pitchFamily="34" charset="0"/>
              <a:buNone/>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Skype for instance, through configuring we can:</a:t>
            </a: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endPar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endParaRP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Disable/enable globally</a:t>
            </a: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Turn on/off group messaging</a:t>
            </a: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and more</a:t>
            </a:r>
          </a:p>
        </p:txBody>
      </p:sp>
    </p:spTree>
    <p:extLst>
      <p:ext uri="{BB962C8B-B14F-4D97-AF65-F5344CB8AC3E}">
        <p14:creationId xmlns:p14="http://schemas.microsoft.com/office/powerpoint/2010/main" val="20310928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Toolbox</a:t>
            </a:r>
          </a:p>
        </p:txBody>
      </p:sp>
    </p:spTree>
    <p:extLst>
      <p:ext uri="{BB962C8B-B14F-4D97-AF65-F5344CB8AC3E}">
        <p14:creationId xmlns:p14="http://schemas.microsoft.com/office/powerpoint/2010/main" val="1915733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process</a:t>
            </a:r>
          </a:p>
        </p:txBody>
      </p:sp>
      <p:pic>
        <p:nvPicPr>
          <p:cNvPr id="4" name="Picture 3"/>
          <p:cNvPicPr>
            <a:picLocks noChangeAspect="1"/>
          </p:cNvPicPr>
          <p:nvPr/>
        </p:nvPicPr>
        <p:blipFill>
          <a:blip r:embed="rId3"/>
          <a:stretch>
            <a:fillRect/>
          </a:stretch>
        </p:blipFill>
        <p:spPr>
          <a:xfrm>
            <a:off x="1417637" y="1279526"/>
            <a:ext cx="8470106" cy="5646736"/>
          </a:xfrm>
          <a:prstGeom prst="rect">
            <a:avLst/>
          </a:prstGeom>
        </p:spPr>
      </p:pic>
    </p:spTree>
    <p:extLst>
      <p:ext uri="{BB962C8B-B14F-4D97-AF65-F5344CB8AC3E}">
        <p14:creationId xmlns:p14="http://schemas.microsoft.com/office/powerpoint/2010/main" val="2717294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BF Emulator – New Unix-Compatibility</a:t>
            </a:r>
          </a:p>
        </p:txBody>
      </p:sp>
      <p:pic>
        <p:nvPicPr>
          <p:cNvPr id="4" name="Content Placeholder 3"/>
          <p:cNvPicPr>
            <a:picLocks noGrp="1" noChangeAspect="1"/>
          </p:cNvPicPr>
          <p:nvPr>
            <p:ph sz="half" idx="1"/>
          </p:nvPr>
        </p:nvPicPr>
        <p:blipFill>
          <a:blip r:embed="rId3"/>
          <a:stretch>
            <a:fillRect/>
          </a:stretch>
        </p:blipFill>
        <p:spPr>
          <a:xfrm>
            <a:off x="606425" y="1870405"/>
            <a:ext cx="5284788" cy="3985553"/>
          </a:xfrm>
          <a:prstGeom prst="rect">
            <a:avLst/>
          </a:prstGeom>
        </p:spPr>
      </p:pic>
      <p:sp>
        <p:nvSpPr>
          <p:cNvPr id="5" name="Content Placeholder 4"/>
          <p:cNvSpPr>
            <a:spLocks noGrp="1"/>
          </p:cNvSpPr>
          <p:nvPr>
            <p:ph sz="half" idx="2"/>
          </p:nvPr>
        </p:nvSpPr>
        <p:spPr/>
        <p:txBody>
          <a:bodyPr>
            <a:normAutofit fontScale="85000" lnSpcReduction="20000"/>
          </a:bodyPr>
          <a:lstStyle/>
          <a:p>
            <a:r>
              <a:rPr lang="en-US" b="1" dirty="0"/>
              <a:t>New</a:t>
            </a:r>
            <a:r>
              <a:rPr lang="en-US" dirty="0"/>
              <a:t> Support for Mac, Linux and Windows</a:t>
            </a:r>
          </a:p>
          <a:p>
            <a:r>
              <a:rPr lang="en-US" b="1" dirty="0"/>
              <a:t>New</a:t>
            </a:r>
            <a:r>
              <a:rPr lang="en-US" dirty="0"/>
              <a:t> All the Bot Framework card types are supported</a:t>
            </a:r>
          </a:p>
          <a:p>
            <a:r>
              <a:rPr lang="en-US" b="1" dirty="0"/>
              <a:t>New</a:t>
            </a:r>
            <a:r>
              <a:rPr lang="en-US" dirty="0"/>
              <a:t> Save multiple profiles for when you’re working online and off</a:t>
            </a:r>
          </a:p>
          <a:p>
            <a:r>
              <a:rPr lang="en-US" b="1" dirty="0"/>
              <a:t>New</a:t>
            </a:r>
            <a:r>
              <a:rPr lang="en-US" dirty="0"/>
              <a:t> Simplifies configuration when you’re working with </a:t>
            </a:r>
            <a:r>
              <a:rPr lang="en-US" dirty="0" err="1"/>
              <a:t>ngrok</a:t>
            </a:r>
            <a:endParaRPr lang="en-US" dirty="0"/>
          </a:p>
          <a:p>
            <a:r>
              <a:rPr lang="en-US" b="1" dirty="0"/>
              <a:t>New</a:t>
            </a:r>
            <a:r>
              <a:rPr lang="en-US" dirty="0"/>
              <a:t> Uses the webchat control for higher fidelity layout and consistency with the webchat experience</a:t>
            </a:r>
          </a:p>
        </p:txBody>
      </p:sp>
    </p:spTree>
    <p:extLst>
      <p:ext uri="{BB962C8B-B14F-4D97-AF65-F5344CB8AC3E}">
        <p14:creationId xmlns:p14="http://schemas.microsoft.com/office/powerpoint/2010/main" val="1881162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App:  Bot Builder Node.js SDK</a:t>
            </a:r>
          </a:p>
        </p:txBody>
      </p:sp>
      <p:sp>
        <p:nvSpPr>
          <p:cNvPr id="3" name="Content Placeholder 2"/>
          <p:cNvSpPr>
            <a:spLocks noGrp="1"/>
          </p:cNvSpPr>
          <p:nvPr>
            <p:ph idx="1"/>
          </p:nvPr>
        </p:nvSpPr>
        <p:spPr>
          <a:xfrm>
            <a:off x="626407" y="1592262"/>
            <a:ext cx="11078230" cy="762000"/>
          </a:xfrm>
        </p:spPr>
        <p:txBody>
          <a:bodyPr/>
          <a:lstStyle/>
          <a:p>
            <a:pPr marL="0" indent="0">
              <a:buNone/>
            </a:pPr>
            <a:r>
              <a:rPr lang="en-US" dirty="0"/>
              <a:t>Get the package as easy as this one line in the terminal:</a:t>
            </a:r>
          </a:p>
          <a:p>
            <a:pPr marL="0" indent="0">
              <a:buNone/>
            </a:pPr>
            <a:endParaRPr lang="en-US" dirty="0"/>
          </a:p>
          <a:p>
            <a:pPr marL="0" indent="0">
              <a:buNone/>
            </a:pPr>
            <a:endParaRPr lang="en-US" dirty="0"/>
          </a:p>
        </p:txBody>
      </p:sp>
      <p:sp>
        <p:nvSpPr>
          <p:cNvPr id="5" name="Rectangle 1"/>
          <p:cNvSpPr>
            <a:spLocks noChangeArrowheads="1"/>
          </p:cNvSpPr>
          <p:nvPr/>
        </p:nvSpPr>
        <p:spPr bwMode="auto">
          <a:xfrm>
            <a:off x="1593522" y="2774087"/>
            <a:ext cx="9144000" cy="396880"/>
          </a:xfrm>
          <a:prstGeom prst="rect">
            <a:avLst/>
          </a:prstGeom>
          <a:solidFill>
            <a:srgbClr val="2A2A2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npm</a:t>
            </a:r>
            <a:r>
              <a:rPr kumimoji="0" lang="en-US" altLang="en-US" sz="1800" b="0" i="0" u="none" strike="noStrike" kern="0" cap="none" spc="0" normalizeH="0" baseline="0" noProof="0" dirty="0">
                <a:ln>
                  <a:noFill/>
                </a:ln>
                <a:solidFill>
                  <a:srgbClr val="FFFFFF"/>
                </a:solidFill>
                <a:effectLst/>
                <a:uLnTx/>
                <a:uFillTx/>
                <a:latin typeface="Arial Unicode MS"/>
              </a:rPr>
              <a:t> install --save </a:t>
            </a:r>
            <a:r>
              <a:rPr kumimoji="0" lang="en-US" altLang="en-US" sz="1800" b="0" i="0" u="none" strike="noStrike" kern="0" cap="none" spc="0" normalizeH="0" baseline="0" noProof="0" dirty="0" err="1">
                <a:ln>
                  <a:noFill/>
                </a:ln>
                <a:solidFill>
                  <a:srgbClr val="FFFFFF"/>
                </a:solidFill>
                <a:effectLst/>
                <a:uLnTx/>
                <a:uFillTx/>
                <a:latin typeface="Arial Unicode MS"/>
              </a:rPr>
              <a:t>botbuilder</a:t>
            </a:r>
            <a:r>
              <a:rPr kumimoji="0" lang="en-US" altLang="en-US" sz="1800" b="0" i="0" u="none" strike="noStrike" kern="0" cap="none" spc="0" normalizeH="0" baseline="0" noProof="0" dirty="0">
                <a:ln>
                  <a:noFill/>
                </a:ln>
                <a:solidFill>
                  <a:schemeClr val="tx1"/>
                </a:solidFill>
                <a:effectLst/>
                <a:uLnTx/>
                <a:uFillTx/>
              </a:rPr>
              <a:t> </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
        <p:nvSpPr>
          <p:cNvPr id="6" name="Content Placeholder 2"/>
          <p:cNvSpPr txBox="1">
            <a:spLocks/>
          </p:cNvSpPr>
          <p:nvPr/>
        </p:nvSpPr>
        <p:spPr>
          <a:xfrm>
            <a:off x="626407" y="3661991"/>
            <a:ext cx="11078230" cy="762000"/>
          </a:xfrm>
          <a:prstGeom prst="rect">
            <a:avLst/>
          </a:prstGeom>
        </p:spPr>
        <p:txBody>
          <a:bodyPr vert="horz" lIns="91440" tIns="45720" rIns="91440" bIns="45720" rtlCol="0">
            <a:normAutofit/>
          </a:bodyPr>
          <a:lstStyle>
            <a:lvl1pPr marL="233104" indent="-233104" algn="l" defTabSz="932418" rtl="0" eaLnBrk="1" latinLnBrk="0" hangingPunct="1">
              <a:lnSpc>
                <a:spcPct val="90000"/>
              </a:lnSpc>
              <a:spcBef>
                <a:spcPts val="1020"/>
              </a:spcBef>
              <a:buSzPct val="110000"/>
              <a:buFont typeface="Segoe UI Light" panose="020B0502040204020203"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SzPct val="110000"/>
              <a:buFont typeface="Segoe UI Light" panose="020B0502040204020203"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SzPct val="110000"/>
              <a:buFont typeface="Segoe UI Light" panose="020B0502040204020203"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SzPct val="110000"/>
              <a:buFont typeface="Segoe UI Light" panose="020B0502040204020203"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SzPct val="110000"/>
              <a:buFont typeface="Segoe UI Light" panose="020B0502040204020203"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r>
              <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rPr>
              <a:t>Or to clone the latest entire repository (also where the SDKs are):</a:t>
            </a: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p:txBody>
      </p:sp>
      <p:sp>
        <p:nvSpPr>
          <p:cNvPr id="7" name="Rectangle 2"/>
          <p:cNvSpPr>
            <a:spLocks noChangeArrowheads="1"/>
          </p:cNvSpPr>
          <p:nvPr/>
        </p:nvSpPr>
        <p:spPr bwMode="auto">
          <a:xfrm>
            <a:off x="1593522" y="4915015"/>
            <a:ext cx="9143999" cy="950878"/>
          </a:xfrm>
          <a:prstGeom prst="rect">
            <a:avLst/>
          </a:prstGeom>
          <a:solidFill>
            <a:srgbClr val="2A2A2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git</a:t>
            </a:r>
            <a:r>
              <a:rPr kumimoji="0" lang="en-US" altLang="en-US" sz="1800" b="0" i="0" u="none" strike="noStrike" kern="0" cap="none" spc="0" normalizeH="0" baseline="0" noProof="0" dirty="0">
                <a:ln>
                  <a:noFill/>
                </a:ln>
                <a:solidFill>
                  <a:srgbClr val="FFFFFF"/>
                </a:solidFill>
                <a:effectLst/>
                <a:uLnTx/>
                <a:uFillTx/>
                <a:latin typeface="Arial Unicode MS"/>
              </a:rPr>
              <a:t> clone https://github.com/Microsoft/BotBuilder.git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Unicode MS"/>
              </a:rPr>
              <a:t>cd </a:t>
            </a:r>
            <a:r>
              <a:rPr kumimoji="0" lang="en-US" altLang="en-US" sz="1800" b="0" i="0" u="none" strike="noStrike" kern="0" cap="none" spc="0" normalizeH="0" baseline="0" noProof="0" dirty="0" err="1">
                <a:ln>
                  <a:noFill/>
                </a:ln>
                <a:solidFill>
                  <a:srgbClr val="FFFFFF"/>
                </a:solidFill>
                <a:effectLst/>
                <a:uLnTx/>
                <a:uFillTx/>
                <a:latin typeface="Arial Unicode MS"/>
              </a:rPr>
              <a:t>BotBuilder</a:t>
            </a:r>
            <a:r>
              <a:rPr kumimoji="0" lang="en-US" altLang="en-US" sz="1800" b="0" i="0" u="none" strike="noStrike" kern="0" cap="none" spc="0" normalizeH="0" baseline="0" noProof="0" dirty="0">
                <a:ln>
                  <a:noFill/>
                </a:ln>
                <a:solidFill>
                  <a:srgbClr val="FFFFFF"/>
                </a:solidFill>
                <a:effectLst/>
                <a:uLnTx/>
                <a:uFillTx/>
                <a:latin typeface="Arial Unicode MS"/>
              </a:rPr>
              <a:t>/Node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npm</a:t>
            </a:r>
            <a:r>
              <a:rPr kumimoji="0" lang="en-US" altLang="en-US" sz="1800" b="0" i="0" u="none" strike="noStrike" kern="0" cap="none" spc="0" normalizeH="0" baseline="0" noProof="0" dirty="0">
                <a:ln>
                  <a:noFill/>
                </a:ln>
                <a:solidFill>
                  <a:srgbClr val="FFFFFF"/>
                </a:solidFill>
                <a:effectLst/>
                <a:uLnTx/>
                <a:uFillTx/>
                <a:latin typeface="Arial Unicode MS"/>
              </a:rPr>
              <a:t> install</a:t>
            </a:r>
            <a:r>
              <a:rPr kumimoji="0" lang="en-US" altLang="en-US" sz="1800" b="0" i="0" u="none" strike="noStrike" kern="0" cap="none" spc="0" normalizeH="0" baseline="0" noProof="0" dirty="0">
                <a:ln>
                  <a:noFill/>
                </a:ln>
                <a:solidFill>
                  <a:schemeClr val="tx1"/>
                </a:solidFill>
                <a:effectLst/>
                <a:uLnTx/>
                <a:uFillTx/>
              </a:rPr>
              <a:t> </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1151039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Tons of sample code on GitHub</a:t>
            </a:r>
          </a:p>
        </p:txBody>
      </p:sp>
      <p:sp>
        <p:nvSpPr>
          <p:cNvPr id="2" name="Content Placeholder 1"/>
          <p:cNvSpPr>
            <a:spLocks noGrp="1"/>
          </p:cNvSpPr>
          <p:nvPr>
            <p:ph idx="1"/>
          </p:nvPr>
        </p:nvSpPr>
        <p:spPr/>
        <p:txBody>
          <a:bodyPr/>
          <a:lstStyle/>
          <a:p>
            <a:pPr marL="0" indent="0">
              <a:buNone/>
            </a:pPr>
            <a:r>
              <a:rPr lang="en-US" dirty="0"/>
              <a:t>On </a:t>
            </a:r>
            <a:r>
              <a:rPr lang="en-US" dirty="0" err="1"/>
              <a:t>github</a:t>
            </a:r>
            <a:r>
              <a:rPr lang="en-US" dirty="0"/>
              <a:t> from Microsoft (and elsewhere):</a:t>
            </a:r>
          </a:p>
        </p:txBody>
      </p:sp>
      <p:pic>
        <p:nvPicPr>
          <p:cNvPr id="3" name="Picture 2"/>
          <p:cNvPicPr>
            <a:picLocks noChangeAspect="1"/>
          </p:cNvPicPr>
          <p:nvPr/>
        </p:nvPicPr>
        <p:blipFill>
          <a:blip r:embed="rId3"/>
          <a:stretch>
            <a:fillRect/>
          </a:stretch>
        </p:blipFill>
        <p:spPr>
          <a:xfrm>
            <a:off x="884237" y="2201862"/>
            <a:ext cx="5540666" cy="3505200"/>
          </a:xfrm>
          <a:prstGeom prst="rect">
            <a:avLst/>
          </a:prstGeom>
        </p:spPr>
      </p:pic>
      <p:pic>
        <p:nvPicPr>
          <p:cNvPr id="5" name="Picture 4"/>
          <p:cNvPicPr>
            <a:picLocks noChangeAspect="1"/>
          </p:cNvPicPr>
          <p:nvPr/>
        </p:nvPicPr>
        <p:blipFill>
          <a:blip r:embed="rId4"/>
          <a:stretch>
            <a:fillRect/>
          </a:stretch>
        </p:blipFill>
        <p:spPr>
          <a:xfrm>
            <a:off x="2560637" y="2633741"/>
            <a:ext cx="5601367" cy="3558064"/>
          </a:xfrm>
          <a:prstGeom prst="rect">
            <a:avLst/>
          </a:prstGeom>
        </p:spPr>
      </p:pic>
      <p:pic>
        <p:nvPicPr>
          <p:cNvPr id="6" name="Picture 5"/>
          <p:cNvPicPr>
            <a:picLocks noChangeAspect="1"/>
          </p:cNvPicPr>
          <p:nvPr/>
        </p:nvPicPr>
        <p:blipFill>
          <a:blip r:embed="rId5"/>
          <a:stretch>
            <a:fillRect/>
          </a:stretch>
        </p:blipFill>
        <p:spPr>
          <a:xfrm>
            <a:off x="4694237" y="3081225"/>
            <a:ext cx="5545265" cy="3667316"/>
          </a:xfrm>
          <a:prstGeom prst="rect">
            <a:avLst/>
          </a:prstGeom>
        </p:spPr>
      </p:pic>
    </p:spTree>
    <p:extLst>
      <p:ext uri="{BB962C8B-B14F-4D97-AF65-F5344CB8AC3E}">
        <p14:creationId xmlns:p14="http://schemas.microsoft.com/office/powerpoint/2010/main" val="2262741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857"/>
            <a:ext cx="11885514" cy="2178749"/>
          </a:xfrm>
        </p:spPr>
        <p:txBody>
          <a:bodyPr/>
          <a:lstStyle/>
          <a:p>
            <a:r>
              <a:rPr lang="en-US" dirty="0"/>
              <a:t>Integration with cognitive services</a:t>
            </a:r>
          </a:p>
        </p:txBody>
      </p:sp>
      <p:grpSp>
        <p:nvGrpSpPr>
          <p:cNvPr id="3" name="Group 2"/>
          <p:cNvGrpSpPr>
            <a:grpSpLocks noChangeAspect="1"/>
          </p:cNvGrpSpPr>
          <p:nvPr/>
        </p:nvGrpSpPr>
        <p:grpSpPr>
          <a:xfrm>
            <a:off x="8580102" y="3878208"/>
            <a:ext cx="3435667" cy="2819001"/>
            <a:chOff x="2681917" y="2129774"/>
            <a:chExt cx="371475" cy="304799"/>
          </a:xfrm>
          <a:solidFill>
            <a:schemeClr val="tx1"/>
          </a:solidFill>
        </p:grpSpPr>
        <p:sp>
          <p:nvSpPr>
            <p:cNvPr id="5" name="Freeform 4"/>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dirty="0">
                <a:solidFill>
                  <a:srgbClr val="FF0000"/>
                </a:solidFill>
              </a:endParaRPr>
            </a:p>
          </p:txBody>
        </p:sp>
        <p:sp>
          <p:nvSpPr>
            <p:cNvPr id="6" name="Freeform 5"/>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sp>
          <p:nvSpPr>
            <p:cNvPr id="7" name="Freeform 6"/>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sp>
          <p:nvSpPr>
            <p:cNvPr id="8" name="Freeform 7"/>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grpSp>
      <p:pic>
        <p:nvPicPr>
          <p:cNvPr id="9" name="Picture 8"/>
          <p:cNvPicPr>
            <a:picLocks noChangeAspect="1"/>
          </p:cNvPicPr>
          <p:nvPr/>
        </p:nvPicPr>
        <p:blipFill rotWithShape="1">
          <a:blip r:embed="rId3">
            <a:clrChange>
              <a:clrFrom>
                <a:srgbClr val="009580"/>
              </a:clrFrom>
              <a:clrTo>
                <a:srgbClr val="009580">
                  <a:alpha val="0"/>
                </a:srgbClr>
              </a:clrTo>
            </a:clrChange>
            <a:extLst>
              <a:ext uri="{28A0092B-C50C-407E-A947-70E740481C1C}">
                <a14:useLocalDpi xmlns:a14="http://schemas.microsoft.com/office/drawing/2010/main" val="0"/>
              </a:ext>
            </a:extLst>
          </a:blip>
          <a:srcRect l="3504" t="14486" r="4042" b="10980"/>
          <a:stretch/>
        </p:blipFill>
        <p:spPr>
          <a:xfrm>
            <a:off x="9079002" y="4259154"/>
            <a:ext cx="1558209" cy="1256198"/>
          </a:xfrm>
          <a:prstGeom prst="rect">
            <a:avLst/>
          </a:prstGeom>
          <a:solidFill>
            <a:schemeClr val="accent3"/>
          </a:solidFill>
        </p:spPr>
      </p:pic>
    </p:spTree>
    <p:extLst>
      <p:ext uri="{BB962C8B-B14F-4D97-AF65-F5344CB8AC3E}">
        <p14:creationId xmlns:p14="http://schemas.microsoft.com/office/powerpoint/2010/main" val="5233062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506" y="1469248"/>
            <a:ext cx="3314985" cy="5518384"/>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2800" kern="0" dirty="0">
                <a:gradFill>
                  <a:gsLst>
                    <a:gs pos="2917">
                      <a:schemeClr val="tx1"/>
                    </a:gs>
                    <a:gs pos="30000">
                      <a:schemeClr val="tx1"/>
                    </a:gs>
                  </a:gsLst>
                  <a:lin ang="5400000" scaled="0"/>
                </a:gradFill>
              </a:rPr>
              <a:t>We’ll learn how to add </a:t>
            </a:r>
          </a:p>
          <a:p>
            <a:pPr algn="ctr" defTabSz="932418">
              <a:lnSpc>
                <a:spcPct val="90000"/>
              </a:lnSpc>
              <a:spcAft>
                <a:spcPts val="612"/>
              </a:spcAft>
            </a:pPr>
            <a:r>
              <a:rPr lang="en-US" sz="2800" b="1" kern="0" dirty="0">
                <a:solidFill>
                  <a:srgbClr val="139882"/>
                </a:solidFill>
              </a:rPr>
              <a:t>Cognitive Skills</a:t>
            </a:r>
            <a:r>
              <a:rPr lang="en-US" sz="2800" kern="0" dirty="0">
                <a:gradFill>
                  <a:gsLst>
                    <a:gs pos="2917">
                      <a:schemeClr val="tx1"/>
                    </a:gs>
                    <a:gs pos="30000">
                      <a:schemeClr val="tx1"/>
                    </a:gs>
                  </a:gsLst>
                  <a:lin ang="5400000" scaled="0"/>
                </a:gradFill>
              </a:rPr>
              <a:t> to your Bots</a:t>
            </a: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r>
              <a:rPr lang="en-US" sz="2800" kern="0" dirty="0">
                <a:gradFill>
                  <a:gsLst>
                    <a:gs pos="2917">
                      <a:schemeClr val="tx1"/>
                    </a:gs>
                    <a:gs pos="30000">
                      <a:schemeClr val="tx1"/>
                    </a:gs>
                  </a:gsLst>
                  <a:lin ang="5400000" scaled="0"/>
                </a:gradFill>
              </a:rPr>
              <a:t>Build </a:t>
            </a:r>
            <a:r>
              <a:rPr lang="en-US" sz="2800" b="1" kern="0" dirty="0">
                <a:gradFill>
                  <a:gsLst>
                    <a:gs pos="2917">
                      <a:schemeClr val="tx1"/>
                    </a:gs>
                    <a:gs pos="30000">
                      <a:schemeClr val="tx1"/>
                    </a:gs>
                  </a:gsLst>
                  <a:lin ang="5400000" scaled="0"/>
                </a:gradFill>
              </a:rPr>
              <a:t>smarter</a:t>
            </a:r>
            <a:r>
              <a:rPr lang="en-US" sz="2800" kern="0" dirty="0">
                <a:gradFill>
                  <a:gsLst>
                    <a:gs pos="2917">
                      <a:schemeClr val="tx1"/>
                    </a:gs>
                    <a:gs pos="30000">
                      <a:schemeClr val="tx1"/>
                    </a:gs>
                  </a:gsLst>
                  <a:lin ang="5400000" scaled="0"/>
                </a:gradFill>
              </a:rPr>
              <a:t> experiences that </a:t>
            </a:r>
            <a:r>
              <a:rPr lang="en-US" sz="2800" b="1" kern="0" dirty="0">
                <a:gradFill>
                  <a:gsLst>
                    <a:gs pos="2917">
                      <a:schemeClr val="tx1"/>
                    </a:gs>
                    <a:gs pos="30000">
                      <a:schemeClr val="tx1"/>
                    </a:gs>
                  </a:gsLst>
                  <a:lin ang="5400000" scaled="0"/>
                </a:gradFill>
              </a:rPr>
              <a:t>delight</a:t>
            </a:r>
            <a:r>
              <a:rPr lang="en-US" sz="2800" kern="0" dirty="0">
                <a:gradFill>
                  <a:gsLst>
                    <a:gs pos="2917">
                      <a:schemeClr val="tx1"/>
                    </a:gs>
                    <a:gs pos="30000">
                      <a:schemeClr val="tx1"/>
                    </a:gs>
                  </a:gsLst>
                  <a:lin ang="5400000" scaled="0"/>
                </a:gradFill>
              </a:rPr>
              <a:t> and </a:t>
            </a:r>
            <a:r>
              <a:rPr lang="en-US" sz="2800" b="1" kern="0" dirty="0">
                <a:gradFill>
                  <a:gsLst>
                    <a:gs pos="2917">
                      <a:schemeClr val="tx1"/>
                    </a:gs>
                    <a:gs pos="30000">
                      <a:schemeClr val="tx1"/>
                    </a:gs>
                  </a:gsLst>
                  <a:lin ang="5400000" scaled="0"/>
                </a:gradFill>
              </a:rPr>
              <a:t>engage</a:t>
            </a:r>
            <a:r>
              <a:rPr lang="en-US" sz="2800" kern="0" dirty="0">
                <a:gradFill>
                  <a:gsLst>
                    <a:gs pos="2917">
                      <a:schemeClr val="tx1"/>
                    </a:gs>
                    <a:gs pos="30000">
                      <a:schemeClr val="tx1"/>
                    </a:gs>
                  </a:gsLst>
                  <a:lin ang="5400000" scaled="0"/>
                </a:gradFill>
              </a:rPr>
              <a:t> your users</a:t>
            </a:r>
          </a:p>
        </p:txBody>
      </p:sp>
      <p:sp>
        <p:nvSpPr>
          <p:cNvPr id="16" name="Arrow: Down 15"/>
          <p:cNvSpPr/>
          <p:nvPr/>
        </p:nvSpPr>
        <p:spPr bwMode="auto">
          <a:xfrm>
            <a:off x="1171369" y="3263693"/>
            <a:ext cx="1517863" cy="1631872"/>
          </a:xfrm>
          <a:prstGeom prst="downArrow">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494" tIns="149196" rIns="186494" bIns="149196"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2448" kern="0" dirty="0">
                <a:gradFill>
                  <a:gsLst>
                    <a:gs pos="0">
                      <a:srgbClr val="FFFFFF"/>
                    </a:gs>
                    <a:gs pos="100000">
                      <a:srgbClr val="FFFFFF"/>
                    </a:gs>
                  </a:gsLst>
                  <a:lin ang="5400000" scaled="0"/>
                </a:gradFill>
                <a:ea typeface="Segoe UI" pitchFamily="34" charset="0"/>
                <a:cs typeface="Segoe UI" pitchFamily="34" charset="0"/>
              </a:rPr>
              <a:t>GOAL</a:t>
            </a:r>
          </a:p>
        </p:txBody>
      </p:sp>
      <p:grpSp>
        <p:nvGrpSpPr>
          <p:cNvPr id="6" name="Group 5"/>
          <p:cNvGrpSpPr/>
          <p:nvPr/>
        </p:nvGrpSpPr>
        <p:grpSpPr>
          <a:xfrm>
            <a:off x="4813506" y="525885"/>
            <a:ext cx="6601912" cy="5811703"/>
            <a:chOff x="5880705" y="1181998"/>
            <a:chExt cx="6602848" cy="5812527"/>
          </a:xfrm>
        </p:grpSpPr>
        <p:sp>
          <p:nvSpPr>
            <p:cNvPr id="8" name="Rectangle 7"/>
            <p:cNvSpPr/>
            <p:nvPr/>
          </p:nvSpPr>
          <p:spPr bwMode="auto">
            <a:xfrm>
              <a:off x="5931147" y="1193331"/>
              <a:ext cx="6504445" cy="5801194"/>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Content Placeholder 3"/>
            <p:cNvGraphicFramePr>
              <a:graphicFrameLocks/>
            </p:cNvGraphicFramePr>
            <p:nvPr>
              <p:extLst/>
            </p:nvPr>
          </p:nvGraphicFramePr>
          <p:xfrm>
            <a:off x="5880705" y="1181998"/>
            <a:ext cx="6602848" cy="5801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rotWithShape="1">
            <a:blip r:embed="rId8">
              <a:clrChange>
                <a:clrFrom>
                  <a:srgbClr val="009580"/>
                </a:clrFrom>
                <a:clrTo>
                  <a:srgbClr val="009580">
                    <a:alpha val="0"/>
                  </a:srgbClr>
                </a:clrTo>
              </a:clrChange>
              <a:extLst>
                <a:ext uri="{28A0092B-C50C-407E-A947-70E740481C1C}">
                  <a14:useLocalDpi xmlns:a14="http://schemas.microsoft.com/office/drawing/2010/main" val="0"/>
                </a:ext>
              </a:extLst>
            </a:blip>
            <a:srcRect l="3504" t="2748" r="4042" b="10980"/>
            <a:stretch/>
          </p:blipFill>
          <p:spPr>
            <a:xfrm>
              <a:off x="8670590" y="3127919"/>
              <a:ext cx="1023079" cy="954676"/>
            </a:xfrm>
            <a:prstGeom prst="rect">
              <a:avLst/>
            </a:prstGeom>
          </p:spPr>
        </p:pic>
        <p:sp>
          <p:nvSpPr>
            <p:cNvPr id="10" name="Freeform 22"/>
            <p:cNvSpPr>
              <a:spLocks noChangeAspect="1"/>
            </p:cNvSpPr>
            <p:nvPr/>
          </p:nvSpPr>
          <p:spPr bwMode="auto">
            <a:xfrm>
              <a:off x="8844922" y="1595411"/>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sp>
          <p:nvSpPr>
            <p:cNvPr id="11" name="Freeform 18"/>
            <p:cNvSpPr>
              <a:spLocks noChangeAspect="1"/>
            </p:cNvSpPr>
            <p:nvPr/>
          </p:nvSpPr>
          <p:spPr bwMode="auto">
            <a:xfrm>
              <a:off x="10699024" y="4650416"/>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sp>
          <p:nvSpPr>
            <p:cNvPr id="12" name="Freeform 5"/>
            <p:cNvSpPr>
              <a:spLocks/>
            </p:cNvSpPr>
            <p:nvPr/>
          </p:nvSpPr>
          <p:spPr bwMode="auto">
            <a:xfrm>
              <a:off x="6935841" y="2415896"/>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grpSp>
          <p:nvGrpSpPr>
            <p:cNvPr id="13" name="Group 12"/>
            <p:cNvGrpSpPr/>
            <p:nvPr/>
          </p:nvGrpSpPr>
          <p:grpSpPr>
            <a:xfrm>
              <a:off x="7134949" y="4612427"/>
              <a:ext cx="548200" cy="538932"/>
              <a:chOff x="10832823" y="3353836"/>
              <a:chExt cx="537576" cy="528488"/>
            </a:xfrm>
          </p:grpSpPr>
          <p:sp>
            <p:nvSpPr>
              <p:cNvPr id="1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sp>
            <p:nvSpPr>
              <p:cNvPr id="1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grpSp>
        <p:sp>
          <p:nvSpPr>
            <p:cNvPr id="17" name="Freeform 5"/>
            <p:cNvSpPr>
              <a:spLocks/>
            </p:cNvSpPr>
            <p:nvPr/>
          </p:nvSpPr>
          <p:spPr bwMode="auto">
            <a:xfrm>
              <a:off x="7387569" y="2693185"/>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31141" y="2350381"/>
              <a:ext cx="933969" cy="933969"/>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38279" y="5406476"/>
              <a:ext cx="955390" cy="955390"/>
            </a:xfrm>
            <a:prstGeom prst="rect">
              <a:avLst/>
            </a:prstGeom>
          </p:spPr>
        </p:pic>
      </p:grpSp>
      <p:sp>
        <p:nvSpPr>
          <p:cNvPr id="18" name="Title 17"/>
          <p:cNvSpPr>
            <a:spLocks noGrp="1"/>
          </p:cNvSpPr>
          <p:nvPr>
            <p:ph type="title"/>
          </p:nvPr>
        </p:nvSpPr>
        <p:spPr/>
        <p:txBody>
          <a:bodyPr>
            <a:normAutofit fontScale="90000"/>
          </a:bodyPr>
          <a:lstStyle/>
          <a:p>
            <a:r>
              <a:rPr lang="en-US" dirty="0"/>
              <a:t>Cognitive Services meet Bots</a:t>
            </a:r>
          </a:p>
        </p:txBody>
      </p:sp>
    </p:spTree>
    <p:extLst>
      <p:ext uri="{BB962C8B-B14F-4D97-AF65-F5344CB8AC3E}">
        <p14:creationId xmlns:p14="http://schemas.microsoft.com/office/powerpoint/2010/main" val="2047376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Cognitive services vs. bots</a:t>
            </a:r>
          </a:p>
        </p:txBody>
      </p:sp>
      <p:sp>
        <p:nvSpPr>
          <p:cNvPr id="3" name="TextBox 2"/>
          <p:cNvSpPr txBox="1"/>
          <p:nvPr/>
        </p:nvSpPr>
        <p:spPr>
          <a:xfrm>
            <a:off x="3617102" y="1623543"/>
            <a:ext cx="5096855" cy="1977201"/>
          </a:xfrm>
          <a:prstGeom prst="rect">
            <a:avLst/>
          </a:prstGeom>
          <a:noFill/>
        </p:spPr>
        <p:txBody>
          <a:bodyPr wrap="square" rtlCol="0">
            <a:spAutoFit/>
          </a:bodyPr>
          <a:lstStyle/>
          <a:p>
            <a:pPr algn="ctr" defTabSz="914224"/>
            <a:r>
              <a:rPr lang="en-US" sz="3999" kern="0" dirty="0">
                <a:solidFill>
                  <a:sysClr val="windowText" lastClr="000000"/>
                </a:solidFill>
              </a:rPr>
              <a:t>We can have a bot without cognitive services.</a:t>
            </a:r>
          </a:p>
        </p:txBody>
      </p:sp>
      <p:pic>
        <p:nvPicPr>
          <p:cNvPr id="5" name="Picture 4"/>
          <p:cNvPicPr>
            <a:picLocks noChangeAspect="1"/>
          </p:cNvPicPr>
          <p:nvPr/>
        </p:nvPicPr>
        <p:blipFill>
          <a:blip r:embed="rId3"/>
          <a:stretch>
            <a:fillRect/>
          </a:stretch>
        </p:blipFill>
        <p:spPr>
          <a:xfrm>
            <a:off x="9422180" y="1735773"/>
            <a:ext cx="1714257" cy="1714257"/>
          </a:xfrm>
          <a:prstGeom prst="rect">
            <a:avLst/>
          </a:prstGeom>
        </p:spPr>
      </p:pic>
      <p:grpSp>
        <p:nvGrpSpPr>
          <p:cNvPr id="7" name="Group 6"/>
          <p:cNvGrpSpPr/>
          <p:nvPr/>
        </p:nvGrpSpPr>
        <p:grpSpPr>
          <a:xfrm>
            <a:off x="627201" y="3890619"/>
            <a:ext cx="10732456" cy="2910633"/>
            <a:chOff x="684450" y="3969552"/>
            <a:chExt cx="10733979" cy="2911046"/>
          </a:xfrm>
        </p:grpSpPr>
        <p:sp>
          <p:nvSpPr>
            <p:cNvPr id="4" name="TextBox 3"/>
            <p:cNvSpPr txBox="1"/>
            <p:nvPr/>
          </p:nvSpPr>
          <p:spPr>
            <a:xfrm>
              <a:off x="7724080" y="4338141"/>
              <a:ext cx="3694349" cy="2542457"/>
            </a:xfrm>
            <a:prstGeom prst="rect">
              <a:avLst/>
            </a:prstGeom>
            <a:noFill/>
            <a:ln>
              <a:noFill/>
            </a:ln>
          </p:spPr>
          <p:txBody>
            <a:bodyPr wrap="square" rtlCol="0">
              <a:spAutoFit/>
            </a:bodyPr>
            <a:lstStyle/>
            <a:p>
              <a:pPr algn="ctr" defTabSz="914224"/>
              <a:r>
                <a:rPr lang="en-US" sz="3999" kern="0" dirty="0">
                  <a:ln>
                    <a:solidFill>
                      <a:schemeClr val="accent1">
                        <a:lumMod val="60000"/>
                        <a:lumOff val="40000"/>
                      </a:schemeClr>
                    </a:solidFill>
                  </a:ln>
                  <a:solidFill>
                    <a:sysClr val="windowText" lastClr="000000"/>
                  </a:solidFill>
                </a:rPr>
                <a:t>We can have an intelligent app without a bot.</a:t>
              </a:r>
            </a:p>
            <a:p>
              <a:pPr algn="ctr" defTabSz="914224"/>
              <a:endParaRPr lang="en-US" sz="3599" kern="0" dirty="0">
                <a:ln>
                  <a:solidFill>
                    <a:schemeClr val="accent1">
                      <a:lumMod val="60000"/>
                      <a:lumOff val="40000"/>
                    </a:schemeClr>
                  </a:solidFill>
                </a:ln>
                <a:solidFill>
                  <a:sysClr val="windowText" lastClr="000000"/>
                </a:solidFill>
              </a:endParaRPr>
            </a:p>
          </p:txBody>
        </p:sp>
        <p:pic>
          <p:nvPicPr>
            <p:cNvPr id="6" name="Picture 5"/>
            <p:cNvPicPr>
              <a:picLocks noChangeAspect="1"/>
            </p:cNvPicPr>
            <p:nvPr/>
          </p:nvPicPr>
          <p:blipFill>
            <a:blip r:embed="rId4"/>
            <a:stretch>
              <a:fillRect/>
            </a:stretch>
          </p:blipFill>
          <p:spPr>
            <a:xfrm>
              <a:off x="684450" y="3969552"/>
              <a:ext cx="6924952" cy="2857916"/>
            </a:xfrm>
            <a:prstGeom prst="rect">
              <a:avLst/>
            </a:prstGeom>
          </p:spPr>
        </p:pic>
      </p:grpSp>
    </p:spTree>
    <p:extLst>
      <p:ext uri="{BB962C8B-B14F-4D97-AF65-F5344CB8AC3E}">
        <p14:creationId xmlns:p14="http://schemas.microsoft.com/office/powerpoint/2010/main" val="14224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microsoft"/>
          <p:cNvSpPr/>
          <p:nvPr/>
        </p:nvSpPr>
        <p:spPr>
          <a:xfrm>
            <a:off x="414539" y="3229992"/>
            <a:ext cx="4825034" cy="809625"/>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Our aims</a:t>
            </a:r>
          </a:p>
        </p:txBody>
      </p:sp>
      <p:sp>
        <p:nvSpPr>
          <p:cNvPr id="40" name="Rectangle 39"/>
          <p:cNvSpPr/>
          <p:nvPr/>
        </p:nvSpPr>
        <p:spPr bwMode="auto">
          <a:xfrm>
            <a:off x="5458148" y="-11567"/>
            <a:ext cx="6995335" cy="69925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a:xfrm>
            <a:off x="7373076" y="3229992"/>
            <a:ext cx="2022716" cy="533636"/>
          </a:xfrm>
          <a:prstGeom prst="rect">
            <a:avLst/>
          </a:prstGeom>
        </p:spPr>
        <p:txBody>
          <a:bodyPr wrap="none">
            <a:spAutoFit/>
          </a:bodyPr>
          <a:lstStyle/>
          <a:p>
            <a:pPr marL="28563" defTabSz="932114" fontAlgn="base">
              <a:spcAft>
                <a:spcPts val="24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Trustworthy</a:t>
            </a:r>
          </a:p>
        </p:txBody>
      </p:sp>
      <p:sp>
        <p:nvSpPr>
          <p:cNvPr id="34" name="Title 1"/>
          <p:cNvSpPr txBox="1">
            <a:spLocks/>
          </p:cNvSpPr>
          <p:nvPr/>
        </p:nvSpPr>
        <p:spPr>
          <a:xfrm>
            <a:off x="7341330" y="4508635"/>
            <a:ext cx="4052972" cy="690942"/>
          </a:xfrm>
          <a:prstGeom prst="rect">
            <a:avLst/>
          </a:prstGeom>
        </p:spPr>
        <p:txBody>
          <a:bodyPr wrap="square" lIns="91427" tIns="146283" rIns="91427" bIns="146283">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63" defTabSz="932114" fontAlgn="base">
              <a:spcAft>
                <a:spcPts val="2400"/>
              </a:spcAft>
              <a:defRPr/>
            </a:pPr>
            <a:r>
              <a:rPr lang="en-US" sz="2800" spc="0" dirty="0">
                <a:gradFill>
                  <a:gsLst>
                    <a:gs pos="0">
                      <a:srgbClr val="FFFFFF"/>
                    </a:gs>
                    <a:gs pos="100000">
                      <a:srgbClr val="FFFFFF"/>
                    </a:gs>
                  </a:gsLst>
                  <a:lin ang="5400000" scaled="1"/>
                </a:gradFill>
                <a:latin typeface="Segoe UI Light"/>
                <a:cs typeface="Segoe UI Semilight" panose="020B0402040204020203" pitchFamily="34" charset="0"/>
              </a:rPr>
              <a:t>Inclusive &amp; respectful</a:t>
            </a:r>
          </a:p>
        </p:txBody>
      </p:sp>
      <p:sp>
        <p:nvSpPr>
          <p:cNvPr id="55" name="Rectangle 54"/>
          <p:cNvSpPr/>
          <p:nvPr/>
        </p:nvSpPr>
        <p:spPr>
          <a:xfrm>
            <a:off x="7373076" y="1638744"/>
            <a:ext cx="3976439" cy="973101"/>
          </a:xfrm>
          <a:prstGeom prst="rect">
            <a:avLst/>
          </a:prstGeom>
        </p:spPr>
        <p:txBody>
          <a:bodyPr wrap="none" anchor="ctr">
            <a:spAutoFit/>
          </a:bodyPr>
          <a:lstStyle/>
          <a:p>
            <a:pPr marL="28563" defTabSz="932114" fontAlgn="base">
              <a:spcAft>
                <a:spcPts val="2400"/>
              </a:spcAft>
              <a:defRPr/>
            </a:pPr>
            <a:r>
              <a:rPr lang="en-US" sz="2800" kern="0" spc="-50" dirty="0">
                <a:gradFill>
                  <a:gsLst>
                    <a:gs pos="0">
                      <a:srgbClr val="FFFFFF"/>
                    </a:gs>
                    <a:gs pos="100000">
                      <a:srgbClr val="FFFFFF"/>
                    </a:gs>
                  </a:gsLst>
                  <a:lin ang="5400000" scaled="1"/>
                </a:gradFill>
                <a:latin typeface="Segoe UI Light"/>
                <a:cs typeface="Segoe UI Semilight" panose="020B0402040204020203" pitchFamily="34" charset="0"/>
              </a:rPr>
              <a:t>Augment human abilities </a:t>
            </a:r>
            <a:br>
              <a:rPr lang="en-US" sz="2800" kern="0" spc="-50" dirty="0">
                <a:gradFill>
                  <a:gsLst>
                    <a:gs pos="0">
                      <a:srgbClr val="FFFFFF"/>
                    </a:gs>
                    <a:gs pos="100000">
                      <a:srgbClr val="FFFFFF"/>
                    </a:gs>
                  </a:gsLst>
                  <a:lin ang="5400000" scaled="1"/>
                </a:gradFill>
                <a:latin typeface="Segoe UI Light"/>
                <a:cs typeface="Segoe UI Semilight" panose="020B0402040204020203" pitchFamily="34" charset="0"/>
              </a:rPr>
            </a:br>
            <a:r>
              <a:rPr lang="en-US" sz="2800" kern="0" spc="-50" dirty="0">
                <a:gradFill>
                  <a:gsLst>
                    <a:gs pos="0">
                      <a:srgbClr val="FFFFFF"/>
                    </a:gs>
                    <a:gs pos="100000">
                      <a:srgbClr val="FFFFFF"/>
                    </a:gs>
                  </a:gsLst>
                  <a:lin ang="5400000" scaled="1"/>
                </a:gradFill>
                <a:latin typeface="Segoe UI Light"/>
                <a:cs typeface="Segoe UI Semilight" panose="020B0402040204020203" pitchFamily="34" charset="0"/>
              </a:rPr>
              <a:t>&amp; experiences</a:t>
            </a:r>
          </a:p>
        </p:txBody>
      </p:sp>
      <p:grpSp>
        <p:nvGrpSpPr>
          <p:cNvPr id="4" name="Group 3"/>
          <p:cNvGrpSpPr/>
          <p:nvPr/>
        </p:nvGrpSpPr>
        <p:grpSpPr>
          <a:xfrm>
            <a:off x="6261432" y="3103001"/>
            <a:ext cx="777130" cy="777130"/>
            <a:chOff x="6261438" y="3132066"/>
            <a:chExt cx="777240" cy="777240"/>
          </a:xfrm>
        </p:grpSpPr>
        <p:sp>
          <p:nvSpPr>
            <p:cNvPr id="43" name="Oval 42"/>
            <p:cNvSpPr/>
            <p:nvPr/>
          </p:nvSpPr>
          <p:spPr bwMode="auto">
            <a:xfrm>
              <a:off x="6261438" y="313206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 name="Group 15"/>
            <p:cNvGrpSpPr/>
            <p:nvPr/>
          </p:nvGrpSpPr>
          <p:grpSpPr>
            <a:xfrm>
              <a:off x="6491728" y="3353205"/>
              <a:ext cx="316660" cy="334962"/>
              <a:chOff x="6152776" y="2659062"/>
              <a:chExt cx="316660" cy="334962"/>
            </a:xfrm>
          </p:grpSpPr>
          <p:sp>
            <p:nvSpPr>
              <p:cNvPr id="10" name="Freeform 5"/>
              <p:cNvSpPr>
                <a:spLocks/>
              </p:cNvSpPr>
              <p:nvPr/>
            </p:nvSpPr>
            <p:spPr bwMode="auto">
              <a:xfrm>
                <a:off x="6152776" y="2659062"/>
                <a:ext cx="316660" cy="334962"/>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nvGrpSpPr>
              <p:cNvPr id="12" name="Group 8"/>
              <p:cNvGrpSpPr>
                <a:grpSpLocks noChangeAspect="1"/>
              </p:cNvGrpSpPr>
              <p:nvPr/>
            </p:nvGrpSpPr>
            <p:grpSpPr bwMode="auto">
              <a:xfrm>
                <a:off x="6247525" y="2777067"/>
                <a:ext cx="127000" cy="89647"/>
                <a:chOff x="3780" y="2106"/>
                <a:chExt cx="272" cy="192"/>
              </a:xfrm>
              <a:solidFill>
                <a:schemeClr val="bg1"/>
              </a:solidFill>
            </p:grpSpPr>
            <p:sp>
              <p:nvSpPr>
                <p:cNvPr id="14" name="Freeform 9"/>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close/>
                    </a:path>
                  </a:pathLst>
                </a:custGeom>
                <a:grp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15" name="Freeform 10"/>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path>
                  </a:pathLst>
                </a:custGeom>
                <a:grpFill/>
                <a:ln w="9525">
                  <a:solidFill>
                    <a:schemeClr val="bg1"/>
                  </a:solidFill>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grpSp>
        <p:nvGrpSpPr>
          <p:cNvPr id="5" name="Group 4"/>
          <p:cNvGrpSpPr/>
          <p:nvPr/>
        </p:nvGrpSpPr>
        <p:grpSpPr>
          <a:xfrm>
            <a:off x="6261432" y="4469273"/>
            <a:ext cx="777130" cy="777130"/>
            <a:chOff x="6261438" y="4469410"/>
            <a:chExt cx="777240" cy="777240"/>
          </a:xfrm>
        </p:grpSpPr>
        <p:sp>
          <p:nvSpPr>
            <p:cNvPr id="51" name="Oval 50"/>
            <p:cNvSpPr/>
            <p:nvPr/>
          </p:nvSpPr>
          <p:spPr bwMode="auto">
            <a:xfrm>
              <a:off x="6261438" y="446941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 name="Group 73"/>
            <p:cNvGrpSpPr/>
            <p:nvPr/>
          </p:nvGrpSpPr>
          <p:grpSpPr>
            <a:xfrm>
              <a:off x="6457462" y="4684578"/>
              <a:ext cx="385192" cy="346904"/>
              <a:chOff x="3152775" y="1954213"/>
              <a:chExt cx="5014913" cy="4516438"/>
            </a:xfrm>
          </p:grpSpPr>
          <p:sp>
            <p:nvSpPr>
              <p:cNvPr id="75" name="Freeform 11"/>
              <p:cNvSpPr>
                <a:spLocks/>
              </p:cNvSpPr>
              <p:nvPr/>
            </p:nvSpPr>
            <p:spPr bwMode="auto">
              <a:xfrm>
                <a:off x="3152775" y="1954213"/>
                <a:ext cx="5014913" cy="4516438"/>
              </a:xfrm>
              <a:custGeom>
                <a:avLst/>
                <a:gdLst>
                  <a:gd name="T0" fmla="*/ 88 w 99"/>
                  <a:gd name="T1" fmla="*/ 51 h 89"/>
                  <a:gd name="T2" fmla="*/ 50 w 99"/>
                  <a:gd name="T3" fmla="*/ 89 h 89"/>
                  <a:gd name="T4" fmla="*/ 10 w 99"/>
                  <a:gd name="T5" fmla="*/ 49 h 89"/>
                  <a:gd name="T6" fmla="*/ 4 w 99"/>
                  <a:gd name="T7" fmla="*/ 41 h 89"/>
                  <a:gd name="T8" fmla="*/ 0 w 99"/>
                  <a:gd name="T9" fmla="*/ 28 h 89"/>
                  <a:gd name="T10" fmla="*/ 9 w 99"/>
                  <a:gd name="T11" fmla="*/ 8 h 89"/>
                  <a:gd name="T12" fmla="*/ 29 w 99"/>
                  <a:gd name="T13" fmla="*/ 0 h 89"/>
                  <a:gd name="T14" fmla="*/ 48 w 99"/>
                  <a:gd name="T15" fmla="*/ 7 h 89"/>
                  <a:gd name="T16" fmla="*/ 50 w 99"/>
                  <a:gd name="T17" fmla="*/ 9 h 89"/>
                  <a:gd name="T18" fmla="*/ 52 w 99"/>
                  <a:gd name="T19" fmla="*/ 7 h 89"/>
                  <a:gd name="T20" fmla="*/ 71 w 99"/>
                  <a:gd name="T21" fmla="*/ 0 h 89"/>
                  <a:gd name="T22" fmla="*/ 91 w 99"/>
                  <a:gd name="T23" fmla="*/ 8 h 89"/>
                  <a:gd name="T24" fmla="*/ 99 w 99"/>
                  <a:gd name="T25" fmla="*/ 28 h 89"/>
                  <a:gd name="T26" fmla="*/ 99 w 99"/>
                  <a:gd name="T27" fmla="*/ 3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89">
                    <a:moveTo>
                      <a:pt x="88" y="51"/>
                    </a:moveTo>
                    <a:cubicBezTo>
                      <a:pt x="50" y="89"/>
                      <a:pt x="50" y="89"/>
                      <a:pt x="50" y="89"/>
                    </a:cubicBezTo>
                    <a:cubicBezTo>
                      <a:pt x="10" y="49"/>
                      <a:pt x="10" y="49"/>
                      <a:pt x="10" y="49"/>
                    </a:cubicBezTo>
                    <a:cubicBezTo>
                      <a:pt x="9" y="48"/>
                      <a:pt x="5" y="44"/>
                      <a:pt x="4" y="41"/>
                    </a:cubicBezTo>
                    <a:cubicBezTo>
                      <a:pt x="2" y="37"/>
                      <a:pt x="0" y="33"/>
                      <a:pt x="0" y="28"/>
                    </a:cubicBezTo>
                    <a:cubicBezTo>
                      <a:pt x="0" y="21"/>
                      <a:pt x="3" y="14"/>
                      <a:pt x="9" y="8"/>
                    </a:cubicBezTo>
                    <a:cubicBezTo>
                      <a:pt x="14" y="3"/>
                      <a:pt x="21" y="0"/>
                      <a:pt x="29" y="0"/>
                    </a:cubicBezTo>
                    <a:cubicBezTo>
                      <a:pt x="36" y="0"/>
                      <a:pt x="42" y="3"/>
                      <a:pt x="48" y="7"/>
                    </a:cubicBezTo>
                    <a:cubicBezTo>
                      <a:pt x="50" y="9"/>
                      <a:pt x="50" y="9"/>
                      <a:pt x="50" y="9"/>
                    </a:cubicBezTo>
                    <a:cubicBezTo>
                      <a:pt x="52" y="7"/>
                      <a:pt x="52" y="7"/>
                      <a:pt x="52" y="7"/>
                    </a:cubicBezTo>
                    <a:cubicBezTo>
                      <a:pt x="57" y="3"/>
                      <a:pt x="64" y="0"/>
                      <a:pt x="71" y="0"/>
                    </a:cubicBezTo>
                    <a:cubicBezTo>
                      <a:pt x="79" y="0"/>
                      <a:pt x="86" y="3"/>
                      <a:pt x="91" y="8"/>
                    </a:cubicBezTo>
                    <a:cubicBezTo>
                      <a:pt x="96" y="14"/>
                      <a:pt x="99" y="21"/>
                      <a:pt x="99" y="28"/>
                    </a:cubicBezTo>
                    <a:cubicBezTo>
                      <a:pt x="99" y="30"/>
                      <a:pt x="99" y="32"/>
                      <a:pt x="99" y="3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85" name="Freeform 12"/>
              <p:cNvSpPr>
                <a:spLocks/>
              </p:cNvSpPr>
              <p:nvPr/>
            </p:nvSpPr>
            <p:spPr bwMode="auto">
              <a:xfrm>
                <a:off x="7002463" y="4491038"/>
                <a:ext cx="658813" cy="711200"/>
              </a:xfrm>
              <a:custGeom>
                <a:avLst/>
                <a:gdLst>
                  <a:gd name="T0" fmla="*/ 0 w 415"/>
                  <a:gd name="T1" fmla="*/ 0 h 448"/>
                  <a:gd name="T2" fmla="*/ 415 w 415"/>
                  <a:gd name="T3" fmla="*/ 0 h 448"/>
                  <a:gd name="T4" fmla="*/ 415 w 415"/>
                  <a:gd name="T5" fmla="*/ 448 h 448"/>
                </a:gdLst>
                <a:ahLst/>
                <a:cxnLst>
                  <a:cxn ang="0">
                    <a:pos x="T0" y="T1"/>
                  </a:cxn>
                  <a:cxn ang="0">
                    <a:pos x="T2" y="T3"/>
                  </a:cxn>
                  <a:cxn ang="0">
                    <a:pos x="T4" y="T5"/>
                  </a:cxn>
                </a:cxnLst>
                <a:rect l="0" t="0" r="r" b="b"/>
                <a:pathLst>
                  <a:path w="415" h="448">
                    <a:moveTo>
                      <a:pt x="0" y="0"/>
                    </a:moveTo>
                    <a:lnTo>
                      <a:pt x="415" y="0"/>
                    </a:lnTo>
                    <a:lnTo>
                      <a:pt x="415" y="44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nvGrpSpPr>
          <p:cNvPr id="3" name="Group 2"/>
          <p:cNvGrpSpPr/>
          <p:nvPr/>
        </p:nvGrpSpPr>
        <p:grpSpPr>
          <a:xfrm>
            <a:off x="6261432" y="1736729"/>
            <a:ext cx="777130" cy="777130"/>
            <a:chOff x="6261438" y="1736479"/>
            <a:chExt cx="777240" cy="777240"/>
          </a:xfrm>
        </p:grpSpPr>
        <p:sp>
          <p:nvSpPr>
            <p:cNvPr id="32" name="Oval 31"/>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6" name="Group 85"/>
            <p:cNvGrpSpPr/>
            <p:nvPr/>
          </p:nvGrpSpPr>
          <p:grpSpPr>
            <a:xfrm>
              <a:off x="6382171" y="2015181"/>
              <a:ext cx="535774" cy="219837"/>
              <a:chOff x="6107554" y="867432"/>
              <a:chExt cx="617853" cy="253516"/>
            </a:xfrm>
          </p:grpSpPr>
          <p:pic>
            <p:nvPicPr>
              <p:cNvPr id="87" name="Picture 8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3501122">
                <a:off x="6158446" y="816541"/>
                <a:ext cx="253515" cy="355299"/>
              </a:xfrm>
              <a:prstGeom prst="rect">
                <a:avLst/>
              </a:prstGeom>
            </p:spPr>
          </p:pic>
          <p:pic>
            <p:nvPicPr>
              <p:cNvPr id="92" name="Picture 9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4400000">
                <a:off x="6421000" y="816540"/>
                <a:ext cx="253515" cy="355299"/>
              </a:xfrm>
              <a:prstGeom prst="rect">
                <a:avLst/>
              </a:prstGeom>
            </p:spPr>
          </p:pic>
        </p:grpSp>
      </p:grpSp>
    </p:spTree>
    <p:extLst>
      <p:ext uri="{BB962C8B-B14F-4D97-AF65-F5344CB8AC3E}">
        <p14:creationId xmlns:p14="http://schemas.microsoft.com/office/powerpoint/2010/main" val="223317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60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600" fill="hold"/>
                                        <p:tgtEl>
                                          <p:spTgt spid="40"/>
                                        </p:tgtEl>
                                        <p:attrNameLst>
                                          <p:attrName>ppt_x</p:attrName>
                                        </p:attrNameLst>
                                      </p:cBhvr>
                                      <p:tavLst>
                                        <p:tav tm="0">
                                          <p:val>
                                            <p:strVal val="1+#ppt_w/2"/>
                                          </p:val>
                                        </p:tav>
                                        <p:tav tm="100000">
                                          <p:val>
                                            <p:strVal val="#ppt_x"/>
                                          </p:val>
                                        </p:tav>
                                      </p:tavLst>
                                    </p:anim>
                                    <p:anim calcmode="lin" valueType="num">
                                      <p:cBhvr additive="base">
                                        <p:cTn id="8" dur="600" fill="hold"/>
                                        <p:tgtEl>
                                          <p:spTgt spid="4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40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par>
                                <p:cTn id="12" presetID="42" presetClass="path" presetSubtype="0" decel="100000" fill="hold" grpId="1" nodeType="withEffect">
                                  <p:stCondLst>
                                    <p:cond delay="0"/>
                                  </p:stCondLst>
                                  <p:childTnLst>
                                    <p:animMotion origin="layout" path="M 1.86622E-6 4.53926E-7 L 1.86622E-6 0.25011 " pathEditMode="relative" rAng="0" ptsTypes="AA">
                                      <p:cBhvr>
                                        <p:cTn id="13" dur="750" spd="-100000" fill="hold"/>
                                        <p:tgtEl>
                                          <p:spTgt spid="41"/>
                                        </p:tgtEl>
                                        <p:attrNameLst>
                                          <p:attrName>ppt_x</p:attrName>
                                          <p:attrName>ppt_y</p:attrName>
                                        </p:attrNameLst>
                                      </p:cBhvr>
                                      <p:rCtr x="0" y="12506"/>
                                    </p:animMotion>
                                  </p:childTnLst>
                                </p:cTn>
                              </p:par>
                              <p:par>
                                <p:cTn id="14" presetID="1" presetClass="entr" presetSubtype="0" fill="hold" nodeType="withEffect">
                                  <p:stCondLst>
                                    <p:cond delay="1250"/>
                                  </p:stCondLst>
                                  <p:childTnLst>
                                    <p:set>
                                      <p:cBhvr>
                                        <p:cTn id="15" dur="1" fill="hold">
                                          <p:stCondLst>
                                            <p:cond delay="0"/>
                                          </p:stCondLst>
                                        </p:cTn>
                                        <p:tgtEl>
                                          <p:spTgt spid="3"/>
                                        </p:tgtEl>
                                        <p:attrNameLst>
                                          <p:attrName>style.visibility</p:attrName>
                                        </p:attrNameLst>
                                      </p:cBhvr>
                                      <p:to>
                                        <p:strVal val="visible"/>
                                      </p:to>
                                    </p:set>
                                  </p:childTnLst>
                                </p:cTn>
                              </p:par>
                              <p:par>
                                <p:cTn id="16" presetID="6" presetClass="emph" presetSubtype="0" accel="100000" autoRev="1" fill="hold" nodeType="withEffect">
                                  <p:stCondLst>
                                    <p:cond delay="1000"/>
                                  </p:stCondLst>
                                  <p:childTnLst>
                                    <p:animScale>
                                      <p:cBhvr>
                                        <p:cTn id="17" dur="250" fill="hold"/>
                                        <p:tgtEl>
                                          <p:spTgt spid="3"/>
                                        </p:tgtEl>
                                      </p:cBhvr>
                                      <p:by x="0" y="0"/>
                                    </p:animScale>
                                  </p:childTnLst>
                                </p:cTn>
                              </p:par>
                              <p:par>
                                <p:cTn id="18" presetID="1" presetClass="entr" presetSubtype="0" fill="hold" nodeType="withEffect">
                                  <p:stCondLst>
                                    <p:cond delay="1250"/>
                                  </p:stCondLst>
                                  <p:childTnLst>
                                    <p:set>
                                      <p:cBhvr>
                                        <p:cTn id="19" dur="1" fill="hold">
                                          <p:stCondLst>
                                            <p:cond delay="0"/>
                                          </p:stCondLst>
                                        </p:cTn>
                                        <p:tgtEl>
                                          <p:spTgt spid="4"/>
                                        </p:tgtEl>
                                        <p:attrNameLst>
                                          <p:attrName>style.visibility</p:attrName>
                                        </p:attrNameLst>
                                      </p:cBhvr>
                                      <p:to>
                                        <p:strVal val="visible"/>
                                      </p:to>
                                    </p:set>
                                  </p:childTnLst>
                                </p:cTn>
                              </p:par>
                              <p:par>
                                <p:cTn id="20" presetID="6" presetClass="emph" presetSubtype="0" accel="100000" autoRev="1" fill="hold" nodeType="withEffect">
                                  <p:stCondLst>
                                    <p:cond delay="1000"/>
                                  </p:stCondLst>
                                  <p:childTnLst>
                                    <p:animScale>
                                      <p:cBhvr>
                                        <p:cTn id="21" dur="250" fill="hold"/>
                                        <p:tgtEl>
                                          <p:spTgt spid="4"/>
                                        </p:tgtEl>
                                      </p:cBhvr>
                                      <p:by x="0" y="0"/>
                                    </p:animScale>
                                  </p:childTnLst>
                                </p:cTn>
                              </p:par>
                              <p:par>
                                <p:cTn id="22" presetID="1" presetClass="entr" presetSubtype="0" fill="hold" nodeType="withEffect">
                                  <p:stCondLst>
                                    <p:cond delay="1250"/>
                                  </p:stCondLst>
                                  <p:childTnLst>
                                    <p:set>
                                      <p:cBhvr>
                                        <p:cTn id="23" dur="1" fill="hold">
                                          <p:stCondLst>
                                            <p:cond delay="0"/>
                                          </p:stCondLst>
                                        </p:cTn>
                                        <p:tgtEl>
                                          <p:spTgt spid="5"/>
                                        </p:tgtEl>
                                        <p:attrNameLst>
                                          <p:attrName>style.visibility</p:attrName>
                                        </p:attrNameLst>
                                      </p:cBhvr>
                                      <p:to>
                                        <p:strVal val="visible"/>
                                      </p:to>
                                    </p:set>
                                  </p:childTnLst>
                                </p:cTn>
                              </p:par>
                              <p:par>
                                <p:cTn id="24" presetID="6" presetClass="emph" presetSubtype="0" accel="100000" autoRev="1" fill="hold" nodeType="withEffect">
                                  <p:stCondLst>
                                    <p:cond delay="1000"/>
                                  </p:stCondLst>
                                  <p:childTnLst>
                                    <p:animScale>
                                      <p:cBhvr>
                                        <p:cTn id="25" dur="250" fill="hold"/>
                                        <p:tgtEl>
                                          <p:spTgt spid="5"/>
                                        </p:tgtEl>
                                      </p:cBhvr>
                                      <p:by x="0" y="0"/>
                                    </p:animScale>
                                  </p:childTnLst>
                                </p:cTn>
                              </p:par>
                              <p:par>
                                <p:cTn id="26" presetID="10" presetClass="entr" presetSubtype="0" fill="hold" grpId="0" nodeType="withEffect">
                                  <p:stCondLst>
                                    <p:cond delay="125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250"/>
                                        <p:tgtEl>
                                          <p:spTgt spid="55"/>
                                        </p:tgtEl>
                                      </p:cBhvr>
                                    </p:animEffect>
                                  </p:childTnLst>
                                </p:cTn>
                              </p:par>
                              <p:par>
                                <p:cTn id="29" presetID="35" presetClass="path" presetSubtype="0" decel="100000" fill="hold" grpId="1" nodeType="withEffect">
                                  <p:stCondLst>
                                    <p:cond delay="850"/>
                                  </p:stCondLst>
                                  <p:childTnLst>
                                    <p:animMotion origin="layout" path="M -8.78223E-7 3.19564E-6 L -0.35244 3.19564E-6 " pathEditMode="relative" rAng="0" ptsTypes="AA">
                                      <p:cBhvr>
                                        <p:cTn id="30" dur="750" spd="-100000" fill="hold"/>
                                        <p:tgtEl>
                                          <p:spTgt spid="55"/>
                                        </p:tgtEl>
                                        <p:attrNameLst>
                                          <p:attrName>ppt_x</p:attrName>
                                          <p:attrName>ppt_y</p:attrName>
                                        </p:attrNameLst>
                                      </p:cBhvr>
                                      <p:rCtr x="-17628" y="0"/>
                                    </p:animMotion>
                                  </p:childTnLst>
                                </p:cTn>
                              </p:par>
                              <p:par>
                                <p:cTn id="31" presetID="10" presetClass="entr" presetSubtype="0" fill="hold" grpId="0" nodeType="withEffect">
                                  <p:stCondLst>
                                    <p:cond delay="125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par>
                                <p:cTn id="34" presetID="35" presetClass="path" presetSubtype="0" decel="100000" fill="hold" grpId="1" nodeType="withEffect">
                                  <p:stCondLst>
                                    <p:cond delay="850"/>
                                  </p:stCondLst>
                                  <p:childTnLst>
                                    <p:animMotion origin="layout" path="M -4.56982E-6 -2.14707E-6 L -0.35243 -2.14707E-6 " pathEditMode="relative" rAng="0" ptsTypes="AA">
                                      <p:cBhvr>
                                        <p:cTn id="35" dur="750" spd="-100000" fill="hold"/>
                                        <p:tgtEl>
                                          <p:spTgt spid="56"/>
                                        </p:tgtEl>
                                        <p:attrNameLst>
                                          <p:attrName>ppt_x</p:attrName>
                                          <p:attrName>ppt_y</p:attrName>
                                        </p:attrNameLst>
                                      </p:cBhvr>
                                      <p:rCtr x="-17628" y="0"/>
                                    </p:animMotion>
                                  </p:childTnLst>
                                </p:cTn>
                              </p:par>
                              <p:par>
                                <p:cTn id="36" presetID="10" presetClass="entr" presetSubtype="0" fill="hold" grpId="0" nodeType="withEffect">
                                  <p:stCondLst>
                                    <p:cond delay="125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250"/>
                                        <p:tgtEl>
                                          <p:spTgt spid="34"/>
                                        </p:tgtEl>
                                      </p:cBhvr>
                                    </p:animEffect>
                                  </p:childTnLst>
                                </p:cTn>
                              </p:par>
                              <p:par>
                                <p:cTn id="39" presetID="35" presetClass="path" presetSubtype="0" decel="100000" fill="hold" grpId="1" nodeType="withEffect">
                                  <p:stCondLst>
                                    <p:cond delay="850"/>
                                  </p:stCondLst>
                                  <p:childTnLst>
                                    <p:animMotion origin="layout" path="M 4.95788E-6 -2.67363E-6 L -0.35244 -2.67363E-6 " pathEditMode="relative" rAng="0" ptsTypes="AA">
                                      <p:cBhvr>
                                        <p:cTn id="40" dur="750" spd="-100000" fill="hold"/>
                                        <p:tgtEl>
                                          <p:spTgt spid="34"/>
                                        </p:tgtEl>
                                        <p:attrNameLst>
                                          <p:attrName>ppt_x</p:attrName>
                                          <p:attrName>ppt_y</p:attrName>
                                        </p:attrNameLst>
                                      </p:cBhvr>
                                      <p:rCtr x="-17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0" grpId="0" animBg="1"/>
      <p:bldP spid="56" grpId="0"/>
      <p:bldP spid="56" grpId="1"/>
      <p:bldP spid="34" grpId="0"/>
      <p:bldP spid="34" grpId="1"/>
      <p:bldP spid="55" grpId="0"/>
      <p:bldP spid="5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few use cases</a:t>
            </a:r>
          </a:p>
        </p:txBody>
      </p:sp>
      <p:sp>
        <p:nvSpPr>
          <p:cNvPr id="4" name="Text Placeholder 3"/>
          <p:cNvSpPr>
            <a:spLocks noGrp="1"/>
          </p:cNvSpPr>
          <p:nvPr>
            <p:ph idx="1"/>
          </p:nvPr>
        </p:nvSpPr>
        <p:spPr>
          <a:xfrm>
            <a:off x="274637" y="1592262"/>
            <a:ext cx="11078230" cy="4437962"/>
          </a:xfrm>
        </p:spPr>
        <p:txBody>
          <a:bodyPr>
            <a:noAutofit/>
          </a:bodyPr>
          <a:lstStyle/>
          <a:p>
            <a:pPr marL="514251" indent="-514251">
              <a:buFont typeface="+mj-lt"/>
              <a:buAutoNum type="arabicPeriod"/>
            </a:pPr>
            <a:r>
              <a:rPr lang="en-US" sz="2800" dirty="0"/>
              <a:t>Create human readable captions for the content of an image</a:t>
            </a:r>
          </a:p>
          <a:p>
            <a:pPr marL="514251" indent="-514251">
              <a:buFont typeface="+mj-lt"/>
              <a:buAutoNum type="arabicPeriod"/>
            </a:pPr>
            <a:r>
              <a:rPr lang="en-US" sz="2800" dirty="0"/>
              <a:t>Authenticate users using a voiceprint</a:t>
            </a:r>
          </a:p>
          <a:p>
            <a:pPr marL="514251" indent="-514251">
              <a:buFont typeface="+mj-lt"/>
              <a:buAutoNum type="arabicPeriod"/>
            </a:pPr>
            <a:r>
              <a:rPr lang="en-US" sz="2800" dirty="0"/>
              <a:t>Recognize the intent of a user</a:t>
            </a:r>
          </a:p>
          <a:p>
            <a:pPr marL="514251" indent="-514251">
              <a:buFont typeface="+mj-lt"/>
              <a:buAutoNum type="arabicPeriod"/>
            </a:pPr>
            <a:r>
              <a:rPr lang="en-US" sz="2800" dirty="0"/>
              <a:t>Recommend products frequently bought together</a:t>
            </a:r>
          </a:p>
          <a:p>
            <a:pPr marL="514251" indent="-514251">
              <a:buFont typeface="+mj-lt"/>
              <a:buAutoNum type="arabicPeriod"/>
            </a:pPr>
            <a:r>
              <a:rPr lang="en-US" sz="2800" dirty="0"/>
              <a:t>Ease the burden of typing queries in a conversational setting with autosuggest</a:t>
            </a:r>
          </a:p>
          <a:p>
            <a:endParaRPr lang="en-US" sz="2800" dirty="0"/>
          </a:p>
        </p:txBody>
      </p:sp>
      <p:pic>
        <p:nvPicPr>
          <p:cNvPr id="2" name="Picture 1"/>
          <p:cNvPicPr>
            <a:picLocks noChangeAspect="1"/>
          </p:cNvPicPr>
          <p:nvPr/>
        </p:nvPicPr>
        <p:blipFill>
          <a:blip r:embed="rId3"/>
          <a:stretch>
            <a:fillRect/>
          </a:stretch>
        </p:blipFill>
        <p:spPr>
          <a:xfrm>
            <a:off x="8289403" y="4183062"/>
            <a:ext cx="3649123" cy="2561185"/>
          </a:xfrm>
          <a:prstGeom prst="rect">
            <a:avLst/>
          </a:prstGeom>
        </p:spPr>
      </p:pic>
      <p:sp>
        <p:nvSpPr>
          <p:cNvPr id="5" name="TextBox 4"/>
          <p:cNvSpPr txBox="1"/>
          <p:nvPr/>
        </p:nvSpPr>
        <p:spPr>
          <a:xfrm>
            <a:off x="10180637" y="3979024"/>
            <a:ext cx="1661401" cy="408075"/>
          </a:xfrm>
          <a:prstGeom prst="rect">
            <a:avLst/>
          </a:prstGeom>
          <a:noFill/>
        </p:spPr>
        <p:txBody>
          <a:bodyPr wrap="none" rtlCol="0">
            <a:spAutoFit/>
          </a:bodyPr>
          <a:lstStyle/>
          <a:p>
            <a:pPr defTabSz="914224"/>
            <a:r>
              <a:rPr lang="en-US" sz="2000" kern="0" dirty="0">
                <a:solidFill>
                  <a:sysClr val="windowText" lastClr="000000"/>
                </a:solidFill>
              </a:rPr>
              <a:t>Captionbot.ai</a:t>
            </a:r>
          </a:p>
        </p:txBody>
      </p:sp>
    </p:spTree>
    <p:extLst>
      <p:ext uri="{BB962C8B-B14F-4D97-AF65-F5344CB8AC3E}">
        <p14:creationId xmlns:p14="http://schemas.microsoft.com/office/powerpoint/2010/main" val="27988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complex examples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Ensuring proper advice and experience for customers of wealth and investment management</a:t>
            </a:r>
          </a:p>
          <a:p>
            <a:pPr marL="514350" indent="-514350">
              <a:buFont typeface="+mj-lt"/>
              <a:buAutoNum type="arabicPeriod"/>
            </a:pPr>
            <a:r>
              <a:rPr lang="en-US" dirty="0"/>
              <a:t>Monitoring potential changes to relevant laws and alerting lawyers when changes occur</a:t>
            </a:r>
          </a:p>
          <a:p>
            <a:pPr marL="514350" indent="-514350">
              <a:buFont typeface="+mj-lt"/>
              <a:buAutoNum type="arabicPeriod"/>
            </a:pPr>
            <a:r>
              <a:rPr lang="en-US" dirty="0"/>
              <a:t>Presenting the right products to customers at the most appropriate point in the buying cycle</a:t>
            </a:r>
          </a:p>
          <a:p>
            <a:pPr marL="514350" indent="-514350">
              <a:buFont typeface="+mj-lt"/>
              <a:buAutoNum type="arabicPeriod"/>
            </a:pPr>
            <a:r>
              <a:rPr lang="en-US" dirty="0"/>
              <a:t>Providing trip-planning advice that travelers find relevant</a:t>
            </a:r>
          </a:p>
        </p:txBody>
      </p:sp>
    </p:spTree>
    <p:extLst>
      <p:ext uri="{BB962C8B-B14F-4D97-AF65-F5344CB8AC3E}">
        <p14:creationId xmlns:p14="http://schemas.microsoft.com/office/powerpoint/2010/main" val="4065962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Framework</a:t>
            </a:r>
          </a:p>
        </p:txBody>
      </p:sp>
      <p:pic>
        <p:nvPicPr>
          <p:cNvPr id="5" name="Picture 4"/>
          <p:cNvPicPr>
            <a:picLocks noChangeAspect="1"/>
          </p:cNvPicPr>
          <p:nvPr/>
        </p:nvPicPr>
        <p:blipFill>
          <a:blip r:embed="rId3"/>
          <a:stretch>
            <a:fillRect/>
          </a:stretch>
        </p:blipFill>
        <p:spPr>
          <a:xfrm>
            <a:off x="3588998" y="1253759"/>
            <a:ext cx="8118912" cy="574076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125490" y="5288330"/>
              <a:ext cx="3522964" cy="1442598"/>
            </p14:xfrm>
          </p:contentPart>
        </mc:Choice>
        <mc:Fallback xmlns="">
          <p:pic>
            <p:nvPicPr>
              <p:cNvPr id="4" name="Ink 3"/>
              <p:cNvPicPr/>
              <p:nvPr/>
            </p:nvPicPr>
            <p:blipFill>
              <a:blip r:embed="rId5"/>
              <a:stretch>
                <a:fillRect/>
              </a:stretch>
            </p:blipFill>
            <p:spPr>
              <a:xfrm>
                <a:off x="4112890" y="5275729"/>
                <a:ext cx="3548164" cy="1467799"/>
              </a:xfrm>
              <a:prstGeom prst="rect">
                <a:avLst/>
              </a:prstGeom>
            </p:spPr>
          </p:pic>
        </mc:Fallback>
      </mc:AlternateContent>
      <p:sp>
        <p:nvSpPr>
          <p:cNvPr id="8" name="TextBox 7"/>
          <p:cNvSpPr txBox="1"/>
          <p:nvPr/>
        </p:nvSpPr>
        <p:spPr>
          <a:xfrm>
            <a:off x="274637" y="2469827"/>
            <a:ext cx="3034661" cy="1599156"/>
          </a:xfrm>
          <a:prstGeom prst="rect">
            <a:avLst/>
          </a:prstGeom>
          <a:noFill/>
        </p:spPr>
        <p:txBody>
          <a:bodyPr wrap="square" rtlCol="0">
            <a:spAutoFit/>
          </a:bodyPr>
          <a:lstStyle/>
          <a:p>
            <a:pPr defTabSz="932597"/>
            <a:r>
              <a:rPr lang="en-US" sz="2448" kern="0" dirty="0">
                <a:solidFill>
                  <a:sysClr val="windowText" lastClr="000000"/>
                </a:solidFill>
              </a:rPr>
              <a:t>Add Bot intelligence</a:t>
            </a:r>
          </a:p>
          <a:p>
            <a:pPr defTabSz="932597"/>
            <a:endParaRPr lang="en-US" sz="2448" kern="0" dirty="0">
              <a:solidFill>
                <a:sysClr val="windowText" lastClr="000000"/>
              </a:solidFill>
            </a:endParaRPr>
          </a:p>
          <a:p>
            <a:pPr defTabSz="932597"/>
            <a:r>
              <a:rPr lang="en-US" sz="2448" kern="0" dirty="0">
                <a:solidFill>
                  <a:sysClr val="windowText" lastClr="000000"/>
                </a:solidFill>
              </a:rPr>
              <a:t>Get the info in the Bot Framework docs</a:t>
            </a:r>
          </a:p>
        </p:txBody>
      </p:sp>
    </p:spTree>
    <p:extLst>
      <p:ext uri="{BB962C8B-B14F-4D97-AF65-F5344CB8AC3E}">
        <p14:creationId xmlns:p14="http://schemas.microsoft.com/office/powerpoint/2010/main" val="18597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Bot Service</a:t>
            </a:r>
            <a:br>
              <a:rPr lang="en-US" dirty="0"/>
            </a:br>
            <a:r>
              <a:rPr lang="en-US" sz="2400" dirty="0"/>
              <a:t>Bot Framework</a:t>
            </a:r>
          </a:p>
        </p:txBody>
      </p:sp>
      <p:pic>
        <p:nvPicPr>
          <p:cNvPr id="7" name="Picture 6"/>
          <p:cNvPicPr>
            <a:picLocks noChangeAspect="1"/>
          </p:cNvPicPr>
          <p:nvPr/>
        </p:nvPicPr>
        <p:blipFill>
          <a:blip r:embed="rId3"/>
          <a:stretch>
            <a:fillRect/>
          </a:stretch>
        </p:blipFill>
        <p:spPr>
          <a:xfrm>
            <a:off x="3551616" y="1211586"/>
            <a:ext cx="7923676" cy="5273362"/>
          </a:xfrm>
          <a:prstGeom prst="rect">
            <a:avLst/>
          </a:prstGeom>
        </p:spPr>
      </p:pic>
      <p:sp>
        <p:nvSpPr>
          <p:cNvPr id="2" name="Rectangle 1"/>
          <p:cNvSpPr/>
          <p:nvPr/>
        </p:nvSpPr>
        <p:spPr>
          <a:xfrm>
            <a:off x="627199" y="2748002"/>
            <a:ext cx="6217356" cy="1246721"/>
          </a:xfrm>
          <a:prstGeom prst="rect">
            <a:avLst/>
          </a:prstGeom>
        </p:spPr>
        <p:txBody>
          <a:bodyPr>
            <a:spAutoFit/>
          </a:bodyPr>
          <a:lstStyle/>
          <a:p>
            <a:pPr defTabSz="932597"/>
            <a:r>
              <a:rPr lang="en-US" sz="1836" kern="0" dirty="0">
                <a:solidFill>
                  <a:sysClr val="windowText" lastClr="000000"/>
                </a:solidFill>
              </a:rPr>
              <a:t>From Azure Bot Service:</a:t>
            </a:r>
          </a:p>
          <a:p>
            <a:pPr marL="291436" indent="-291436" defTabSz="932597">
              <a:buFontTx/>
              <a:buChar char="-"/>
            </a:pPr>
            <a:r>
              <a:rPr lang="en-US" sz="1836" kern="0" dirty="0">
                <a:solidFill>
                  <a:sysClr val="windowText" lastClr="000000"/>
                </a:solidFill>
              </a:rPr>
              <a:t>Fire up LUIS bot</a:t>
            </a:r>
          </a:p>
          <a:p>
            <a:pPr marL="291436" indent="-291436" defTabSz="932597">
              <a:buFontTx/>
              <a:buChar char="-"/>
            </a:pPr>
            <a:r>
              <a:rPr lang="en-US" sz="1836" kern="0" dirty="0">
                <a:solidFill>
                  <a:sysClr val="windowText" lastClr="000000"/>
                </a:solidFill>
              </a:rPr>
              <a:t>Fire up </a:t>
            </a:r>
            <a:r>
              <a:rPr lang="en-US" sz="1836" kern="0" dirty="0" err="1">
                <a:solidFill>
                  <a:sysClr val="windowText" lastClr="000000"/>
                </a:solidFill>
              </a:rPr>
              <a:t>QnA</a:t>
            </a:r>
            <a:r>
              <a:rPr lang="en-US" sz="1836" kern="0" dirty="0">
                <a:solidFill>
                  <a:sysClr val="windowText" lastClr="000000"/>
                </a:solidFill>
              </a:rPr>
              <a:t> bot</a:t>
            </a:r>
          </a:p>
          <a:p>
            <a:pPr marL="291436" indent="-291436" defTabSz="932597">
              <a:buFontTx/>
              <a:buChar char="-"/>
            </a:pPr>
            <a:r>
              <a:rPr lang="en-US" sz="1836" kern="0" dirty="0">
                <a:solidFill>
                  <a:sysClr val="windowText" lastClr="000000"/>
                </a:solidFill>
              </a:rPr>
              <a:t>more templates…</a:t>
            </a:r>
          </a:p>
        </p:txBody>
      </p:sp>
    </p:spTree>
    <p:extLst>
      <p:ext uri="{BB962C8B-B14F-4D97-AF65-F5344CB8AC3E}">
        <p14:creationId xmlns:p14="http://schemas.microsoft.com/office/powerpoint/2010/main" val="4245096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QnA</a:t>
            </a:r>
            <a:r>
              <a:rPr lang="en-US" dirty="0"/>
              <a:t> Bot</a:t>
            </a:r>
            <a:br>
              <a:rPr lang="en-US" dirty="0"/>
            </a:br>
            <a:r>
              <a:rPr lang="en-US" sz="2400" dirty="0" err="1"/>
              <a:t>Bot</a:t>
            </a:r>
            <a:r>
              <a:rPr lang="en-US" sz="2400" dirty="0"/>
              <a:t> Framework</a:t>
            </a:r>
            <a:br>
              <a:rPr lang="en-US" sz="2400" dirty="0"/>
            </a:br>
            <a:r>
              <a:rPr lang="en-US" sz="2400" dirty="0" err="1"/>
              <a:t>QnA</a:t>
            </a:r>
            <a:r>
              <a:rPr lang="en-US" sz="2400" dirty="0"/>
              <a:t> Maker</a:t>
            </a:r>
          </a:p>
        </p:txBody>
      </p:sp>
      <p:pic>
        <p:nvPicPr>
          <p:cNvPr id="4" name="Picture 3"/>
          <p:cNvPicPr>
            <a:picLocks noChangeAspect="1"/>
          </p:cNvPicPr>
          <p:nvPr/>
        </p:nvPicPr>
        <p:blipFill>
          <a:blip r:embed="rId3"/>
          <a:stretch>
            <a:fillRect/>
          </a:stretch>
        </p:blipFill>
        <p:spPr>
          <a:xfrm>
            <a:off x="3551615" y="678262"/>
            <a:ext cx="7690347" cy="5457474"/>
          </a:xfrm>
          <a:prstGeom prst="rect">
            <a:avLst/>
          </a:prstGeom>
        </p:spPr>
      </p:pic>
    </p:spTree>
    <p:extLst>
      <p:ext uri="{BB962C8B-B14F-4D97-AF65-F5344CB8AC3E}">
        <p14:creationId xmlns:p14="http://schemas.microsoft.com/office/powerpoint/2010/main" val="1598494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integrations…</a:t>
            </a:r>
          </a:p>
        </p:txBody>
      </p:sp>
      <p:sp>
        <p:nvSpPr>
          <p:cNvPr id="3" name="Content Placeholder 2"/>
          <p:cNvSpPr>
            <a:spLocks noGrp="1"/>
          </p:cNvSpPr>
          <p:nvPr>
            <p:ph idx="1"/>
          </p:nvPr>
        </p:nvSpPr>
        <p:spPr/>
        <p:txBody>
          <a:bodyPr/>
          <a:lstStyle/>
          <a:p>
            <a:r>
              <a:rPr lang="en-US" dirty="0"/>
              <a:t>LUIS is tightly coupled in the SDKs</a:t>
            </a:r>
          </a:p>
          <a:p>
            <a:r>
              <a:rPr lang="en-US" dirty="0"/>
              <a:t>Easy to integrate any Cognitive Service with it’s REST API</a:t>
            </a:r>
          </a:p>
        </p:txBody>
      </p:sp>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726047" y="4855074"/>
              <a:ext cx="1439293" cy="1587262"/>
            </p14:xfrm>
          </p:contentPart>
        </mc:Choice>
        <mc:Fallback xmlns="">
          <p:pic>
            <p:nvPicPr>
              <p:cNvPr id="11" name="Ink 10"/>
              <p:cNvPicPr/>
              <p:nvPr/>
            </p:nvPicPr>
            <p:blipFill>
              <a:blip r:embed="rId4"/>
              <a:stretch>
                <a:fillRect/>
              </a:stretch>
            </p:blipFill>
            <p:spPr>
              <a:xfrm>
                <a:off x="713447" y="4842474"/>
                <a:ext cx="1464493" cy="161246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1725107" y="4066400"/>
              <a:ext cx="1904861" cy="1088282"/>
            </p14:xfrm>
          </p:contentPart>
        </mc:Choice>
        <mc:Fallback xmlns="">
          <p:pic>
            <p:nvPicPr>
              <p:cNvPr id="13" name="Ink 12"/>
              <p:cNvPicPr/>
              <p:nvPr/>
            </p:nvPicPr>
            <p:blipFill>
              <a:blip r:embed="rId6"/>
              <a:stretch>
                <a:fillRect/>
              </a:stretch>
            </p:blipFill>
            <p:spPr>
              <a:xfrm>
                <a:off x="1712506" y="4053800"/>
                <a:ext cx="1930062" cy="111348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2477799" y="4335900"/>
              <a:ext cx="928932" cy="262524"/>
            </p14:xfrm>
          </p:contentPart>
        </mc:Choice>
        <mc:Fallback xmlns="">
          <p:pic>
            <p:nvPicPr>
              <p:cNvPr id="15" name="Ink 14"/>
              <p:cNvPicPr/>
              <p:nvPr/>
            </p:nvPicPr>
            <p:blipFill>
              <a:blip r:embed="rId8"/>
              <a:stretch>
                <a:fillRect/>
              </a:stretch>
            </p:blipFill>
            <p:spPr>
              <a:xfrm>
                <a:off x="2465197" y="4323296"/>
                <a:ext cx="954136" cy="2877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p14:cNvContentPartPr/>
              <p14:nvPr/>
            </p14:nvContentPartPr>
            <p14:xfrm>
              <a:off x="2683045" y="4513609"/>
              <a:ext cx="766644" cy="204145"/>
            </p14:xfrm>
          </p:contentPart>
        </mc:Choice>
        <mc:Fallback xmlns="">
          <p:pic>
            <p:nvPicPr>
              <p:cNvPr id="17" name="Ink 16"/>
              <p:cNvPicPr/>
              <p:nvPr/>
            </p:nvPicPr>
            <p:blipFill>
              <a:blip r:embed="rId10"/>
              <a:stretch>
                <a:fillRect/>
              </a:stretch>
            </p:blipFill>
            <p:spPr>
              <a:xfrm>
                <a:off x="2670442" y="4501007"/>
                <a:ext cx="791851" cy="22934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p14:cNvContentPartPr/>
              <p14:nvPr/>
            </p14:nvContentPartPr>
            <p14:xfrm>
              <a:off x="4313632" y="3510142"/>
              <a:ext cx="2061641" cy="2124059"/>
            </p14:xfrm>
          </p:contentPart>
        </mc:Choice>
        <mc:Fallback xmlns="">
          <p:pic>
            <p:nvPicPr>
              <p:cNvPr id="20" name="Ink 19"/>
              <p:cNvPicPr/>
              <p:nvPr/>
            </p:nvPicPr>
            <p:blipFill>
              <a:blip r:embed="rId12"/>
              <a:stretch>
                <a:fillRect/>
              </a:stretch>
            </p:blipFill>
            <p:spPr>
              <a:xfrm>
                <a:off x="4301032" y="3497544"/>
                <a:ext cx="2086840" cy="214925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p14:cNvContentPartPr/>
              <p14:nvPr/>
            </p14:nvContentPartPr>
            <p14:xfrm>
              <a:off x="4543479" y="3773768"/>
              <a:ext cx="1564130" cy="1688600"/>
            </p14:xfrm>
          </p:contentPart>
        </mc:Choice>
        <mc:Fallback xmlns="">
          <p:pic>
            <p:nvPicPr>
              <p:cNvPr id="22" name="Ink 21"/>
              <p:cNvPicPr/>
              <p:nvPr/>
            </p:nvPicPr>
            <p:blipFill>
              <a:blip r:embed="rId14"/>
              <a:stretch>
                <a:fillRect/>
              </a:stretch>
            </p:blipFill>
            <p:spPr>
              <a:xfrm>
                <a:off x="4530880" y="3761167"/>
                <a:ext cx="1589329" cy="171380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p14:cNvContentPartPr/>
              <p14:nvPr/>
            </p14:nvContentPartPr>
            <p14:xfrm>
              <a:off x="4815916" y="4170675"/>
              <a:ext cx="968586" cy="688805"/>
            </p14:xfrm>
          </p:contentPart>
        </mc:Choice>
        <mc:Fallback xmlns="">
          <p:pic>
            <p:nvPicPr>
              <p:cNvPr id="24" name="Ink 23"/>
              <p:cNvPicPr/>
              <p:nvPr/>
            </p:nvPicPr>
            <p:blipFill>
              <a:blip r:embed="rId16"/>
              <a:stretch>
                <a:fillRect/>
              </a:stretch>
            </p:blipFill>
            <p:spPr>
              <a:xfrm>
                <a:off x="4803314" y="4158079"/>
                <a:ext cx="993791" cy="71399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p14:cNvContentPartPr/>
              <p14:nvPr/>
            </p14:nvContentPartPr>
            <p14:xfrm>
              <a:off x="5347573" y="3911456"/>
              <a:ext cx="726256" cy="663103"/>
            </p14:xfrm>
          </p:contentPart>
        </mc:Choice>
        <mc:Fallback xmlns="">
          <p:pic>
            <p:nvPicPr>
              <p:cNvPr id="26" name="Ink 25"/>
              <p:cNvPicPr/>
              <p:nvPr/>
            </p:nvPicPr>
            <p:blipFill>
              <a:blip r:embed="rId18"/>
              <a:stretch>
                <a:fillRect/>
              </a:stretch>
            </p:blipFill>
            <p:spPr>
              <a:xfrm>
                <a:off x="5334977" y="3898856"/>
                <a:ext cx="751448" cy="68830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p14:cNvContentPartPr/>
              <p14:nvPr/>
            </p14:nvContentPartPr>
            <p14:xfrm>
              <a:off x="4566243" y="3840225"/>
              <a:ext cx="398009" cy="446475"/>
            </p14:xfrm>
          </p:contentPart>
        </mc:Choice>
        <mc:Fallback xmlns="">
          <p:pic>
            <p:nvPicPr>
              <p:cNvPr id="28" name="Ink 27"/>
              <p:cNvPicPr/>
              <p:nvPr/>
            </p:nvPicPr>
            <p:blipFill>
              <a:blip r:embed="rId20"/>
              <a:stretch>
                <a:fillRect/>
              </a:stretch>
            </p:blipFill>
            <p:spPr>
              <a:xfrm>
                <a:off x="4553648" y="3827633"/>
                <a:ext cx="423199" cy="47165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Ink 52"/>
              <p14:cNvContentPartPr/>
              <p14:nvPr/>
            </p14:nvContentPartPr>
            <p14:xfrm>
              <a:off x="8722570" y="4383632"/>
              <a:ext cx="944720" cy="447209"/>
            </p14:xfrm>
          </p:contentPart>
        </mc:Choice>
        <mc:Fallback xmlns="">
          <p:pic>
            <p:nvPicPr>
              <p:cNvPr id="53" name="Ink 52"/>
              <p:cNvPicPr/>
              <p:nvPr/>
            </p:nvPicPr>
            <p:blipFill>
              <a:blip r:embed="rId22"/>
              <a:stretch>
                <a:fillRect/>
              </a:stretch>
            </p:blipFill>
            <p:spPr>
              <a:xfrm>
                <a:off x="8709974" y="4371029"/>
                <a:ext cx="969913" cy="47241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p14:cNvContentPartPr/>
              <p14:nvPr/>
            </p14:nvContentPartPr>
            <p14:xfrm>
              <a:off x="7202500" y="4618251"/>
              <a:ext cx="2128098" cy="1776720"/>
            </p14:xfrm>
          </p:contentPart>
        </mc:Choice>
        <mc:Fallback xmlns="">
          <p:pic>
            <p:nvPicPr>
              <p:cNvPr id="62" name="Ink 61"/>
              <p:cNvPicPr/>
              <p:nvPr/>
            </p:nvPicPr>
            <p:blipFill>
              <a:blip r:embed="rId24"/>
              <a:stretch>
                <a:fillRect/>
              </a:stretch>
            </p:blipFill>
            <p:spPr>
              <a:xfrm>
                <a:off x="7189899" y="4605653"/>
                <a:ext cx="2153300" cy="180191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p14:cNvContentPartPr/>
              <p14:nvPr/>
            </p14:nvContentPartPr>
            <p14:xfrm>
              <a:off x="9679773" y="4588144"/>
              <a:ext cx="527619" cy="927096"/>
            </p14:xfrm>
          </p:contentPart>
        </mc:Choice>
        <mc:Fallback xmlns="">
          <p:pic>
            <p:nvPicPr>
              <p:cNvPr id="63" name="Ink 62"/>
              <p:cNvPicPr/>
              <p:nvPr/>
            </p:nvPicPr>
            <p:blipFill>
              <a:blip r:embed="rId26"/>
              <a:stretch>
                <a:fillRect/>
              </a:stretch>
            </p:blipFill>
            <p:spPr>
              <a:xfrm>
                <a:off x="9667176" y="4575543"/>
                <a:ext cx="552812" cy="95229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5" name="Ink 64"/>
              <p14:cNvContentPartPr/>
              <p14:nvPr/>
            </p14:nvContentPartPr>
            <p14:xfrm>
              <a:off x="7146690" y="5393340"/>
              <a:ext cx="775456" cy="1011911"/>
            </p14:xfrm>
          </p:contentPart>
        </mc:Choice>
        <mc:Fallback xmlns="">
          <p:pic>
            <p:nvPicPr>
              <p:cNvPr id="65" name="Ink 64"/>
              <p:cNvPicPr/>
              <p:nvPr/>
            </p:nvPicPr>
            <p:blipFill>
              <a:blip r:embed="rId28"/>
              <a:stretch>
                <a:fillRect/>
              </a:stretch>
            </p:blipFill>
            <p:spPr>
              <a:xfrm>
                <a:off x="7134090" y="5380736"/>
                <a:ext cx="800657" cy="103711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8" name="Ink 67"/>
              <p14:cNvContentPartPr/>
              <p14:nvPr/>
            </p14:nvContentPartPr>
            <p14:xfrm>
              <a:off x="7150729" y="5404355"/>
              <a:ext cx="730295" cy="953899"/>
            </p14:xfrm>
          </p:contentPart>
        </mc:Choice>
        <mc:Fallback xmlns="">
          <p:pic>
            <p:nvPicPr>
              <p:cNvPr id="68" name="Ink 67"/>
              <p:cNvPicPr/>
              <p:nvPr/>
            </p:nvPicPr>
            <p:blipFill>
              <a:blip r:embed="rId30"/>
              <a:stretch>
                <a:fillRect/>
              </a:stretch>
            </p:blipFill>
            <p:spPr>
              <a:xfrm>
                <a:off x="7138132" y="5391756"/>
                <a:ext cx="755490" cy="97909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0" name="Ink 69"/>
              <p14:cNvContentPartPr/>
              <p14:nvPr/>
            </p14:nvContentPartPr>
            <p14:xfrm>
              <a:off x="7085741" y="5415370"/>
              <a:ext cx="830898" cy="974460"/>
            </p14:xfrm>
          </p:contentPart>
        </mc:Choice>
        <mc:Fallback xmlns="">
          <p:pic>
            <p:nvPicPr>
              <p:cNvPr id="70" name="Ink 69"/>
              <p:cNvPicPr/>
              <p:nvPr/>
            </p:nvPicPr>
            <p:blipFill>
              <a:blip r:embed="rId32"/>
              <a:stretch>
                <a:fillRect/>
              </a:stretch>
            </p:blipFill>
            <p:spPr>
              <a:xfrm>
                <a:off x="7073141" y="5402771"/>
                <a:ext cx="856099" cy="99965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1" name="Ink 70"/>
              <p14:cNvContentPartPr/>
              <p14:nvPr/>
            </p14:nvContentPartPr>
            <p14:xfrm>
              <a:off x="7128699" y="5564440"/>
              <a:ext cx="724787" cy="890746"/>
            </p14:xfrm>
          </p:contentPart>
        </mc:Choice>
        <mc:Fallback xmlns="">
          <p:pic>
            <p:nvPicPr>
              <p:cNvPr id="71" name="Ink 70"/>
              <p:cNvPicPr/>
              <p:nvPr/>
            </p:nvPicPr>
            <p:blipFill>
              <a:blip r:embed="rId34"/>
              <a:stretch>
                <a:fillRect/>
              </a:stretch>
            </p:blipFill>
            <p:spPr>
              <a:xfrm>
                <a:off x="7116097" y="5551839"/>
                <a:ext cx="749991" cy="91594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p14:cNvContentPartPr/>
              <p14:nvPr/>
            </p14:nvContentPartPr>
            <p14:xfrm>
              <a:off x="7928021" y="5905170"/>
              <a:ext cx="1235149" cy="563234"/>
            </p14:xfrm>
          </p:contentPart>
        </mc:Choice>
        <mc:Fallback xmlns="">
          <p:pic>
            <p:nvPicPr>
              <p:cNvPr id="75" name="Ink 74"/>
              <p:cNvPicPr/>
              <p:nvPr/>
            </p:nvPicPr>
            <p:blipFill>
              <a:blip r:embed="rId36"/>
              <a:stretch>
                <a:fillRect/>
              </a:stretch>
            </p:blipFill>
            <p:spPr>
              <a:xfrm>
                <a:off x="7915421" y="5892574"/>
                <a:ext cx="1260349" cy="58842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3" name="Ink 92"/>
              <p14:cNvContentPartPr/>
              <p14:nvPr/>
            </p14:nvContentPartPr>
            <p14:xfrm>
              <a:off x="9898237" y="2764794"/>
              <a:ext cx="2126629" cy="3687455"/>
            </p14:xfrm>
          </p:contentPart>
        </mc:Choice>
        <mc:Fallback xmlns="">
          <p:pic>
            <p:nvPicPr>
              <p:cNvPr id="93" name="Ink 92"/>
              <p:cNvPicPr/>
              <p:nvPr/>
            </p:nvPicPr>
            <p:blipFill>
              <a:blip r:embed="rId38"/>
              <a:stretch>
                <a:fillRect/>
              </a:stretch>
            </p:blipFill>
            <p:spPr>
              <a:xfrm>
                <a:off x="9885636" y="2752194"/>
                <a:ext cx="2151830" cy="371265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6" name="Ink 95"/>
              <p14:cNvContentPartPr/>
              <p14:nvPr/>
            </p14:nvContentPartPr>
            <p14:xfrm>
              <a:off x="10210696" y="3080557"/>
              <a:ext cx="1577348" cy="1523742"/>
            </p14:xfrm>
          </p:contentPart>
        </mc:Choice>
        <mc:Fallback xmlns="">
          <p:pic>
            <p:nvPicPr>
              <p:cNvPr id="96" name="Ink 95"/>
              <p:cNvPicPr/>
              <p:nvPr/>
            </p:nvPicPr>
            <p:blipFill>
              <a:blip r:embed="rId40"/>
              <a:stretch>
                <a:fillRect/>
              </a:stretch>
            </p:blipFill>
            <p:spPr>
              <a:xfrm>
                <a:off x="10198097" y="3067958"/>
                <a:ext cx="1602545" cy="15489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8" name="Ink 97"/>
              <p14:cNvContentPartPr/>
              <p14:nvPr/>
            </p14:nvContentPartPr>
            <p14:xfrm>
              <a:off x="9459840" y="6808768"/>
              <a:ext cx="367" cy="367"/>
            </p14:xfrm>
          </p:contentPart>
        </mc:Choice>
        <mc:Fallback xmlns="">
          <p:pic>
            <p:nvPicPr>
              <p:cNvPr id="98" name="Ink 97"/>
              <p:cNvPicPr/>
              <p:nvPr/>
            </p:nvPicPr>
            <p:blipFill/>
            <p:spPr/>
          </p:pic>
        </mc:Fallback>
      </mc:AlternateContent>
      <mc:AlternateContent xmlns:mc="http://schemas.openxmlformats.org/markup-compatibility/2006" xmlns:p14="http://schemas.microsoft.com/office/powerpoint/2010/main">
        <mc:Choice Requires="p14">
          <p:contentPart p14:bwMode="auto" r:id="rId42">
            <p14:nvContentPartPr>
              <p14:cNvPr id="100" name="Ink 99"/>
              <p14:cNvContentPartPr/>
              <p14:nvPr/>
            </p14:nvContentPartPr>
            <p14:xfrm>
              <a:off x="7671739" y="4899868"/>
              <a:ext cx="956836" cy="685500"/>
            </p14:xfrm>
          </p:contentPart>
        </mc:Choice>
        <mc:Fallback xmlns="">
          <p:pic>
            <p:nvPicPr>
              <p:cNvPr id="100" name="Ink 99"/>
              <p:cNvPicPr/>
              <p:nvPr/>
            </p:nvPicPr>
            <p:blipFill>
              <a:blip r:embed="rId43"/>
              <a:stretch>
                <a:fillRect/>
              </a:stretch>
            </p:blipFill>
            <p:spPr>
              <a:xfrm>
                <a:off x="7659140" y="4887267"/>
                <a:ext cx="982035" cy="71070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2" name="Ink 101"/>
              <p14:cNvContentPartPr/>
              <p14:nvPr/>
            </p14:nvContentPartPr>
            <p14:xfrm>
              <a:off x="7919943" y="5182587"/>
              <a:ext cx="816946" cy="626386"/>
            </p14:xfrm>
          </p:contentPart>
        </mc:Choice>
        <mc:Fallback xmlns="">
          <p:pic>
            <p:nvPicPr>
              <p:cNvPr id="102" name="Ink 101"/>
              <p:cNvPicPr/>
              <p:nvPr/>
            </p:nvPicPr>
            <p:blipFill>
              <a:blip r:embed="rId45"/>
              <a:stretch>
                <a:fillRect/>
              </a:stretch>
            </p:blipFill>
            <p:spPr>
              <a:xfrm>
                <a:off x="7907341" y="5169987"/>
                <a:ext cx="842149" cy="65158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 name="Ink 102"/>
              <p14:cNvContentPartPr/>
              <p14:nvPr/>
            </p14:nvContentPartPr>
            <p14:xfrm>
              <a:off x="9227057" y="5431525"/>
              <a:ext cx="959039" cy="223972"/>
            </p14:xfrm>
          </p:contentPart>
        </mc:Choice>
        <mc:Fallback xmlns="">
          <p:pic>
            <p:nvPicPr>
              <p:cNvPr id="103" name="Ink 102"/>
              <p:cNvPicPr/>
              <p:nvPr/>
            </p:nvPicPr>
            <p:blipFill>
              <a:blip r:embed="rId47"/>
              <a:stretch>
                <a:fillRect/>
              </a:stretch>
            </p:blipFill>
            <p:spPr>
              <a:xfrm>
                <a:off x="9214457" y="5418922"/>
                <a:ext cx="984239" cy="24917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3"/>
              <p14:cNvContentPartPr/>
              <p14:nvPr/>
            </p14:nvContentPartPr>
            <p14:xfrm>
              <a:off x="7951887" y="6188990"/>
              <a:ext cx="69395" cy="216996"/>
            </p14:xfrm>
          </p:contentPart>
        </mc:Choice>
        <mc:Fallback xmlns="">
          <p:pic>
            <p:nvPicPr>
              <p:cNvPr id="104" name="Ink 103"/>
              <p:cNvPicPr/>
              <p:nvPr/>
            </p:nvPicPr>
            <p:blipFill>
              <a:blip r:embed="rId49"/>
              <a:stretch>
                <a:fillRect/>
              </a:stretch>
            </p:blipFill>
            <p:spPr>
              <a:xfrm>
                <a:off x="7939237" y="6176374"/>
                <a:ext cx="94695" cy="24222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6" name="Ink 105"/>
              <p14:cNvContentPartPr/>
              <p14:nvPr/>
            </p14:nvContentPartPr>
            <p14:xfrm>
              <a:off x="8172921" y="5406558"/>
              <a:ext cx="830898" cy="533860"/>
            </p14:xfrm>
          </p:contentPart>
        </mc:Choice>
        <mc:Fallback xmlns="">
          <p:pic>
            <p:nvPicPr>
              <p:cNvPr id="106" name="Ink 105"/>
              <p:cNvPicPr/>
              <p:nvPr/>
            </p:nvPicPr>
            <p:blipFill>
              <a:blip r:embed="rId51"/>
              <a:stretch>
                <a:fillRect/>
              </a:stretch>
            </p:blipFill>
            <p:spPr>
              <a:xfrm>
                <a:off x="8160321" y="5393958"/>
                <a:ext cx="856099" cy="55905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7" name="Ink 106"/>
              <p14:cNvContentPartPr/>
              <p14:nvPr/>
            </p14:nvContentPartPr>
            <p14:xfrm>
              <a:off x="9382001" y="5449517"/>
              <a:ext cx="824656" cy="204145"/>
            </p14:xfrm>
          </p:contentPart>
        </mc:Choice>
        <mc:Fallback xmlns="">
          <p:pic>
            <p:nvPicPr>
              <p:cNvPr id="107" name="Ink 106"/>
              <p:cNvPicPr/>
              <p:nvPr/>
            </p:nvPicPr>
            <p:blipFill>
              <a:blip r:embed="rId53"/>
              <a:stretch>
                <a:fillRect/>
              </a:stretch>
            </p:blipFill>
            <p:spPr>
              <a:xfrm>
                <a:off x="9369403" y="5436915"/>
                <a:ext cx="849853" cy="22934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8" name="Ink 107"/>
              <p14:cNvContentPartPr/>
              <p14:nvPr/>
            </p14:nvContentPartPr>
            <p14:xfrm>
              <a:off x="9410273" y="5619882"/>
              <a:ext cx="808868" cy="214425"/>
            </p14:xfrm>
          </p:contentPart>
        </mc:Choice>
        <mc:Fallback xmlns="">
          <p:pic>
            <p:nvPicPr>
              <p:cNvPr id="108" name="Ink 107"/>
              <p:cNvPicPr/>
              <p:nvPr/>
            </p:nvPicPr>
            <p:blipFill>
              <a:blip r:embed="rId55"/>
              <a:stretch>
                <a:fillRect/>
              </a:stretch>
            </p:blipFill>
            <p:spPr>
              <a:xfrm>
                <a:off x="9397674" y="5607269"/>
                <a:ext cx="834066" cy="23965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9" name="Ink 108"/>
              <p14:cNvContentPartPr/>
              <p14:nvPr/>
            </p14:nvContentPartPr>
            <p14:xfrm>
              <a:off x="9467184" y="5738844"/>
              <a:ext cx="692476" cy="165225"/>
            </p14:xfrm>
          </p:contentPart>
        </mc:Choice>
        <mc:Fallback xmlns="">
          <p:pic>
            <p:nvPicPr>
              <p:cNvPr id="109" name="Ink 108"/>
              <p:cNvPicPr/>
              <p:nvPr/>
            </p:nvPicPr>
            <p:blipFill>
              <a:blip r:embed="rId57"/>
              <a:stretch>
                <a:fillRect/>
              </a:stretch>
            </p:blipFill>
            <p:spPr>
              <a:xfrm>
                <a:off x="9454580" y="5726245"/>
                <a:ext cx="717683" cy="19042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1" name="Ink 110"/>
              <p14:cNvContentPartPr/>
              <p14:nvPr/>
            </p14:nvContentPartPr>
            <p14:xfrm>
              <a:off x="8975180" y="4659007"/>
              <a:ext cx="729193" cy="187989"/>
            </p14:xfrm>
          </p:contentPart>
        </mc:Choice>
        <mc:Fallback xmlns="">
          <p:pic>
            <p:nvPicPr>
              <p:cNvPr id="111" name="Ink 110"/>
              <p:cNvPicPr/>
              <p:nvPr/>
            </p:nvPicPr>
            <p:blipFill>
              <a:blip r:embed="rId59"/>
              <a:stretch>
                <a:fillRect/>
              </a:stretch>
            </p:blipFill>
            <p:spPr>
              <a:xfrm>
                <a:off x="8962583" y="4646402"/>
                <a:ext cx="754387" cy="21319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3" name="Ink 112"/>
              <p14:cNvContentPartPr/>
              <p14:nvPr/>
            </p14:nvContentPartPr>
            <p14:xfrm>
              <a:off x="9119110" y="4923367"/>
              <a:ext cx="667876" cy="188724"/>
            </p14:xfrm>
          </p:contentPart>
        </mc:Choice>
        <mc:Fallback xmlns="">
          <p:pic>
            <p:nvPicPr>
              <p:cNvPr id="113" name="Ink 112"/>
              <p:cNvPicPr/>
              <p:nvPr/>
            </p:nvPicPr>
            <p:blipFill>
              <a:blip r:embed="rId61"/>
              <a:stretch>
                <a:fillRect/>
              </a:stretch>
            </p:blipFill>
            <p:spPr>
              <a:xfrm>
                <a:off x="9106509" y="4910761"/>
                <a:ext cx="693079" cy="21393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p14:cNvContentPartPr/>
              <p14:nvPr/>
            </p14:nvContentPartPr>
            <p14:xfrm>
              <a:off x="10241905" y="5606297"/>
              <a:ext cx="20929" cy="214425"/>
            </p14:xfrm>
          </p:contentPart>
        </mc:Choice>
        <mc:Fallback xmlns="">
          <p:pic>
            <p:nvPicPr>
              <p:cNvPr id="114" name="Ink 113"/>
              <p:cNvPicPr/>
              <p:nvPr/>
            </p:nvPicPr>
            <p:blipFill>
              <a:blip r:embed="rId63"/>
              <a:stretch>
                <a:fillRect/>
              </a:stretch>
            </p:blipFill>
            <p:spPr>
              <a:xfrm>
                <a:off x="10229275" y="5593705"/>
                <a:ext cx="46188" cy="23960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p14:cNvContentPartPr/>
              <p14:nvPr/>
            </p14:nvContentPartPr>
            <p14:xfrm>
              <a:off x="9250555" y="5193234"/>
              <a:ext cx="678891" cy="167428"/>
            </p14:xfrm>
          </p:contentPart>
        </mc:Choice>
        <mc:Fallback xmlns="">
          <p:pic>
            <p:nvPicPr>
              <p:cNvPr id="116" name="Ink 115"/>
              <p:cNvPicPr/>
              <p:nvPr/>
            </p:nvPicPr>
            <p:blipFill>
              <a:blip r:embed="rId65"/>
              <a:stretch>
                <a:fillRect/>
              </a:stretch>
            </p:blipFill>
            <p:spPr>
              <a:xfrm>
                <a:off x="9237956" y="5180632"/>
                <a:ext cx="704088" cy="192632"/>
              </a:xfrm>
              <a:prstGeom prst="rect">
                <a:avLst/>
              </a:prstGeom>
            </p:spPr>
          </p:pic>
        </mc:Fallback>
      </mc:AlternateContent>
    </p:spTree>
    <p:extLst>
      <p:ext uri="{BB962C8B-B14F-4D97-AF65-F5344CB8AC3E}">
        <p14:creationId xmlns:p14="http://schemas.microsoft.com/office/powerpoint/2010/main" val="3128583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Parting thought (before the lab)</a:t>
            </a:r>
          </a:p>
        </p:txBody>
      </p:sp>
      <p:sp>
        <p:nvSpPr>
          <p:cNvPr id="5" name="Text Placeholder 4"/>
          <p:cNvSpPr>
            <a:spLocks noGrp="1"/>
          </p:cNvSpPr>
          <p:nvPr>
            <p:ph idx="1"/>
          </p:nvPr>
        </p:nvSpPr>
        <p:spPr>
          <a:xfrm>
            <a:off x="626407" y="2430462"/>
            <a:ext cx="11078230" cy="4437962"/>
          </a:xfrm>
        </p:spPr>
        <p:txBody>
          <a:bodyPr/>
          <a:lstStyle/>
          <a:p>
            <a:pPr marL="0" indent="0">
              <a:buNone/>
            </a:pPr>
            <a:r>
              <a:rPr lang="en-US" sz="3600" b="1" dirty="0"/>
              <a:t>We can aim for our bots to:  </a:t>
            </a:r>
            <a:r>
              <a:rPr lang="en-US" sz="3200" dirty="0"/>
              <a:t>Be transparent and have algorithmic accountability so that humans can undo unintended harm. (Satya Nadella)</a:t>
            </a:r>
          </a:p>
          <a:p>
            <a:endParaRPr lang="en-US" sz="2800" dirty="0"/>
          </a:p>
          <a:p>
            <a:endParaRPr lang="en-US" sz="2800" dirty="0"/>
          </a:p>
        </p:txBody>
      </p:sp>
      <p:pic>
        <p:nvPicPr>
          <p:cNvPr id="3" name="Picture 2"/>
          <p:cNvPicPr>
            <a:picLocks noChangeAspect="1"/>
          </p:cNvPicPr>
          <p:nvPr/>
        </p:nvPicPr>
        <p:blipFill>
          <a:blip r:embed="rId3"/>
          <a:stretch>
            <a:fillRect/>
          </a:stretch>
        </p:blipFill>
        <p:spPr>
          <a:xfrm>
            <a:off x="10104437" y="969"/>
            <a:ext cx="2332038" cy="2332038"/>
          </a:xfrm>
          <a:prstGeom prst="rect">
            <a:avLst/>
          </a:prstGeom>
        </p:spPr>
      </p:pic>
    </p:spTree>
    <p:extLst>
      <p:ext uri="{BB962C8B-B14F-4D97-AF65-F5344CB8AC3E}">
        <p14:creationId xmlns:p14="http://schemas.microsoft.com/office/powerpoint/2010/main" val="1633411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graphicFrame>
        <p:nvGraphicFramePr>
          <p:cNvPr id="2" name="Table 1"/>
          <p:cNvGraphicFramePr>
            <a:graphicFrameLocks noGrp="1"/>
          </p:cNvGraphicFramePr>
          <p:nvPr>
            <p:extLst/>
          </p:nvPr>
        </p:nvGraphicFramePr>
        <p:xfrm>
          <a:off x="733439" y="1592262"/>
          <a:ext cx="10470874" cy="5008400"/>
        </p:xfrm>
        <a:graphic>
          <a:graphicData uri="http://schemas.openxmlformats.org/drawingml/2006/table">
            <a:tbl>
              <a:tblPr firstRow="1" bandRow="1">
                <a:tableStyleId>{7DF18680-E054-41AD-8BC1-D1AEF772440D}</a:tableStyleId>
              </a:tblPr>
              <a:tblGrid>
                <a:gridCol w="5235437">
                  <a:extLst>
                    <a:ext uri="{9D8B030D-6E8A-4147-A177-3AD203B41FA5}">
                      <a16:colId xmlns="" xmlns:a16="http://schemas.microsoft.com/office/drawing/2014/main" val="3489708091"/>
                    </a:ext>
                  </a:extLst>
                </a:gridCol>
                <a:gridCol w="5235437">
                  <a:extLst>
                    <a:ext uri="{9D8B030D-6E8A-4147-A177-3AD203B41FA5}">
                      <a16:colId xmlns="" xmlns:a16="http://schemas.microsoft.com/office/drawing/2014/main" val="3915466530"/>
                    </a:ext>
                  </a:extLst>
                </a:gridCol>
              </a:tblGrid>
              <a:tr h="37968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Support</a:t>
                      </a:r>
                    </a:p>
                  </a:txBody>
                  <a:tcPr marL="93260" marR="93260" marT="46630" marB="46630"/>
                </a:tc>
                <a:tc>
                  <a:txBody>
                    <a:bodyPr/>
                    <a:lstStyle/>
                    <a:p>
                      <a:r>
                        <a:rPr lang="en-US" sz="1900" dirty="0"/>
                        <a:t>Contact</a:t>
                      </a:r>
                    </a:p>
                  </a:txBody>
                  <a:tcPr marL="93260" marR="93260" marT="46630" marB="46630"/>
                </a:tc>
                <a:extLst>
                  <a:ext uri="{0D108BD9-81ED-4DB2-BD59-A6C34878D82A}">
                    <a16:rowId xmlns="" xmlns:a16="http://schemas.microsoft.com/office/drawing/2014/main" val="3780260396"/>
                  </a:ext>
                </a:extLst>
              </a:tr>
              <a:tr h="663962">
                <a:tc>
                  <a:txBody>
                    <a:bodyPr/>
                    <a:lstStyle/>
                    <a:p>
                      <a:r>
                        <a:rPr lang="en-US" sz="1900" dirty="0"/>
                        <a:t>Technical FAQ</a:t>
                      </a:r>
                    </a:p>
                  </a:txBody>
                  <a:tcPr marL="93260" marR="93260" marT="46630" marB="46630"/>
                </a:tc>
                <a:tc>
                  <a:txBody>
                    <a:bodyPr/>
                    <a:lstStyle/>
                    <a:p>
                      <a:r>
                        <a:rPr lang="en-US" sz="1900" dirty="0"/>
                        <a:t>https://docs.botframework.com/en-us/technical-faq</a:t>
                      </a:r>
                    </a:p>
                  </a:txBody>
                  <a:tcPr marL="93260" marR="93260" marT="46630" marB="46630"/>
                </a:tc>
                <a:extLst>
                  <a:ext uri="{0D108BD9-81ED-4DB2-BD59-A6C34878D82A}">
                    <a16:rowId xmlns="" xmlns:a16="http://schemas.microsoft.com/office/drawing/2014/main" val="3730599893"/>
                  </a:ext>
                </a:extLst>
              </a:tr>
              <a:tr h="652822">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Bot Builder</a:t>
                      </a:r>
                      <a:r>
                        <a:rPr lang="en-US" sz="1800" b="0" baseline="0" dirty="0">
                          <a:latin typeface="+mn-lt"/>
                        </a:rPr>
                        <a:t> SDK issues and suggestions</a:t>
                      </a:r>
                      <a:endParaRPr lang="en-US" sz="1800" b="0" dirty="0">
                        <a:latin typeface="+mn-lt"/>
                      </a:endParaRPr>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dirty="0">
                          <a:solidFill>
                            <a:srgbClr val="2B2B2B"/>
                          </a:solidFill>
                          <a:effectLst/>
                          <a:latin typeface="+mn-lt"/>
                        </a:rPr>
                        <a:t>Use the issues tab on our</a:t>
                      </a:r>
                      <a:r>
                        <a:rPr lang="en-US" sz="1800" b="0" i="0" baseline="0" dirty="0">
                          <a:solidFill>
                            <a:srgbClr val="2B2B2B"/>
                          </a:solidFill>
                          <a:effectLst/>
                          <a:latin typeface="+mn-lt"/>
                        </a:rPr>
                        <a:t> </a:t>
                      </a:r>
                      <a:r>
                        <a:rPr lang="en-US" sz="1800" b="0" i="0" baseline="0" dirty="0" err="1">
                          <a:solidFill>
                            <a:srgbClr val="2B2B2B"/>
                          </a:solidFill>
                          <a:effectLst/>
                          <a:latin typeface="+mn-lt"/>
                        </a:rPr>
                        <a:t>github</a:t>
                      </a:r>
                      <a:r>
                        <a:rPr lang="en-US" sz="1800" b="0" i="0" baseline="0" dirty="0">
                          <a:solidFill>
                            <a:srgbClr val="2B2B2B"/>
                          </a:solidFill>
                          <a:effectLst/>
                          <a:latin typeface="+mn-lt"/>
                        </a:rPr>
                        <a:t> repo: https://github.com/Microsoft/BotBuilder/</a:t>
                      </a:r>
                      <a:endParaRPr lang="en-US" sz="1800" b="0" dirty="0">
                        <a:latin typeface="+mn-lt"/>
                      </a:endParaRPr>
                    </a:p>
                  </a:txBody>
                  <a:tcPr marL="93260" marR="93260" marT="46630" marB="46630"/>
                </a:tc>
                <a:extLst>
                  <a:ext uri="{0D108BD9-81ED-4DB2-BD59-A6C34878D82A}">
                    <a16:rowId xmlns="" xmlns:a16="http://schemas.microsoft.com/office/drawing/2014/main" val="345749647"/>
                  </a:ext>
                </a:extLst>
              </a:tr>
              <a:tr h="93817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Using a bot</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Contact the bot’s developer through their publisher e-mail</a:t>
                      </a:r>
                      <a:endParaRPr lang="en-US" sz="1800" b="0" dirty="0">
                        <a:latin typeface="+mn-lt"/>
                      </a:endParaRPr>
                    </a:p>
                    <a:p>
                      <a:endParaRPr lang="en-US" sz="1900" dirty="0"/>
                    </a:p>
                  </a:txBody>
                  <a:tcPr marL="93260" marR="93260" marT="46630" marB="46630"/>
                </a:tc>
                <a:extLst>
                  <a:ext uri="{0D108BD9-81ED-4DB2-BD59-A6C34878D82A}">
                    <a16:rowId xmlns="" xmlns:a16="http://schemas.microsoft.com/office/drawing/2014/main" val="2944956698"/>
                  </a:ext>
                </a:extLst>
              </a:tr>
              <a:tr h="93817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Community support</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Use </a:t>
                      </a:r>
                      <a:r>
                        <a:rPr lang="en-US" sz="1800" b="0" dirty="0" err="1">
                          <a:latin typeface="+mn-lt"/>
                        </a:rPr>
                        <a:t>StackOverflow</a:t>
                      </a:r>
                      <a:r>
                        <a:rPr lang="en-US" sz="1800" b="0" dirty="0">
                          <a:latin typeface="+mn-lt"/>
                        </a:rPr>
                        <a:t>, with the hashtag #</a:t>
                      </a:r>
                      <a:r>
                        <a:rPr lang="en-US" sz="1800" b="0" dirty="0" err="1">
                          <a:latin typeface="+mn-lt"/>
                        </a:rPr>
                        <a:t>botframework</a:t>
                      </a:r>
                      <a:endParaRPr lang="en-US" sz="1800" b="0" dirty="0">
                        <a:latin typeface="+mn-lt"/>
                      </a:endParaRPr>
                    </a:p>
                    <a:p>
                      <a:endParaRPr lang="en-US" sz="1900" dirty="0"/>
                    </a:p>
                  </a:txBody>
                  <a:tcPr marL="93260" marR="93260" marT="46630" marB="46630"/>
                </a:tc>
                <a:extLst>
                  <a:ext uri="{0D108BD9-81ED-4DB2-BD59-A6C34878D82A}">
                    <a16:rowId xmlns="" xmlns:a16="http://schemas.microsoft.com/office/drawing/2014/main" val="3639867438"/>
                  </a:ext>
                </a:extLst>
              </a:tr>
              <a:tr h="658392">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Reporting Abuse</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Contact us at bf-reports@microsoft.com</a:t>
                      </a:r>
                    </a:p>
                    <a:p>
                      <a:endParaRPr lang="en-US" sz="1900" dirty="0"/>
                    </a:p>
                  </a:txBody>
                  <a:tcPr marL="93260" marR="93260" marT="46630" marB="46630"/>
                </a:tc>
                <a:extLst>
                  <a:ext uri="{0D108BD9-81ED-4DB2-BD59-A6C34878D82A}">
                    <a16:rowId xmlns="" xmlns:a16="http://schemas.microsoft.com/office/drawing/2014/main" val="4267999629"/>
                  </a:ext>
                </a:extLst>
              </a:tr>
              <a:tr h="379683">
                <a:tc>
                  <a:txBody>
                    <a:bodyPr/>
                    <a:lstStyle/>
                    <a:p>
                      <a:r>
                        <a:rPr lang="en-US" sz="1900" dirty="0" err="1"/>
                        <a:t>Gitter</a:t>
                      </a:r>
                      <a:r>
                        <a:rPr lang="en-US" sz="1900" dirty="0"/>
                        <a:t> discussion forum</a:t>
                      </a:r>
                    </a:p>
                  </a:txBody>
                  <a:tcPr marL="93260" marR="93260" marT="46630" marB="46630"/>
                </a:tc>
                <a:tc>
                  <a:txBody>
                    <a:bodyPr/>
                    <a:lstStyle/>
                    <a:p>
                      <a:r>
                        <a:rPr lang="en-US" sz="1900" dirty="0"/>
                        <a:t>https://gitter.im/Microsoft/BotBuilder</a:t>
                      </a:r>
                    </a:p>
                  </a:txBody>
                  <a:tcPr marL="93260" marR="93260" marT="46630" marB="46630"/>
                </a:tc>
                <a:extLst>
                  <a:ext uri="{0D108BD9-81ED-4DB2-BD59-A6C34878D82A}">
                    <a16:rowId xmlns="" xmlns:a16="http://schemas.microsoft.com/office/drawing/2014/main" val="366766180"/>
                  </a:ext>
                </a:extLst>
              </a:tr>
              <a:tr h="379683">
                <a:tc>
                  <a:txBody>
                    <a:bodyPr/>
                    <a:lstStyle/>
                    <a:p>
                      <a:endParaRPr lang="en-US" sz="1900"/>
                    </a:p>
                  </a:txBody>
                  <a:tcPr marL="93260" marR="93260" marT="46630" marB="46630"/>
                </a:tc>
                <a:tc>
                  <a:txBody>
                    <a:bodyPr/>
                    <a:lstStyle/>
                    <a:p>
                      <a:endParaRPr lang="en-US" sz="1900" dirty="0"/>
                    </a:p>
                  </a:txBody>
                  <a:tcPr marL="93260" marR="93260" marT="46630" marB="46630"/>
                </a:tc>
                <a:extLst>
                  <a:ext uri="{0D108BD9-81ED-4DB2-BD59-A6C34878D82A}">
                    <a16:rowId xmlns="" xmlns:a16="http://schemas.microsoft.com/office/drawing/2014/main" val="1869936416"/>
                  </a:ext>
                </a:extLst>
              </a:tr>
            </a:tbl>
          </a:graphicData>
        </a:graphic>
      </p:graphicFrame>
    </p:spTree>
    <p:extLst>
      <p:ext uri="{BB962C8B-B14F-4D97-AF65-F5344CB8AC3E}">
        <p14:creationId xmlns:p14="http://schemas.microsoft.com/office/powerpoint/2010/main" val="789109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 for the lab parts</a:t>
            </a:r>
          </a:p>
        </p:txBody>
      </p:sp>
      <p:sp>
        <p:nvSpPr>
          <p:cNvPr id="3" name="Content Placeholder 2"/>
          <p:cNvSpPr>
            <a:spLocks noGrp="1"/>
          </p:cNvSpPr>
          <p:nvPr>
            <p:ph idx="1"/>
          </p:nvPr>
        </p:nvSpPr>
        <p:spPr>
          <a:xfrm>
            <a:off x="626407" y="1726300"/>
            <a:ext cx="11611630" cy="4437962"/>
          </a:xfrm>
        </p:spPr>
        <p:txBody>
          <a:bodyPr>
            <a:normAutofit lnSpcReduction="10000"/>
          </a:bodyPr>
          <a:lstStyle/>
          <a:p>
            <a:pPr marL="0" indent="0">
              <a:buNone/>
            </a:pPr>
            <a:r>
              <a:rPr lang="en-US" dirty="0"/>
              <a:t>GitHub account</a:t>
            </a:r>
          </a:p>
          <a:p>
            <a:pPr marL="0" indent="0">
              <a:buNone/>
            </a:pPr>
            <a:r>
              <a:rPr lang="en-US" dirty="0"/>
              <a:t>Microsoft account</a:t>
            </a:r>
          </a:p>
          <a:p>
            <a:pPr marL="0" indent="0">
              <a:buNone/>
            </a:pPr>
            <a:endParaRPr lang="en-US" dirty="0"/>
          </a:p>
          <a:p>
            <a:pPr marL="0" indent="0">
              <a:buNone/>
            </a:pPr>
            <a:r>
              <a:rPr lang="en-US" dirty="0" err="1"/>
              <a:t>VSCode</a:t>
            </a:r>
            <a:endParaRPr lang="en-US" dirty="0"/>
          </a:p>
          <a:p>
            <a:pPr marL="0" indent="0">
              <a:buNone/>
            </a:pPr>
            <a:r>
              <a:rPr lang="en-US" dirty="0"/>
              <a:t>Node.js with </a:t>
            </a:r>
            <a:r>
              <a:rPr lang="en-US" dirty="0" err="1"/>
              <a:t>npm</a:t>
            </a:r>
            <a:r>
              <a:rPr lang="en-US" dirty="0"/>
              <a:t> installed locally</a:t>
            </a:r>
          </a:p>
          <a:p>
            <a:pPr marL="0" indent="0">
              <a:buNone/>
            </a:pPr>
            <a:r>
              <a:rPr lang="en-US" dirty="0" err="1"/>
              <a:t>Git</a:t>
            </a:r>
            <a:r>
              <a:rPr lang="en-US" dirty="0"/>
              <a:t> bash</a:t>
            </a:r>
          </a:p>
          <a:p>
            <a:pPr marL="0" indent="0">
              <a:buNone/>
            </a:pPr>
            <a:r>
              <a:rPr lang="en-US" dirty="0"/>
              <a:t>Bot Framework emulator</a:t>
            </a:r>
          </a:p>
          <a:p>
            <a:pPr marL="0" indent="0">
              <a:buNone/>
            </a:pPr>
            <a:r>
              <a:rPr lang="en-US" dirty="0"/>
              <a:t>Azure account[recommended and needed to deploy]</a:t>
            </a:r>
          </a:p>
        </p:txBody>
      </p:sp>
    </p:spTree>
    <p:extLst>
      <p:ext uri="{BB962C8B-B14F-4D97-AF65-F5344CB8AC3E}">
        <p14:creationId xmlns:p14="http://schemas.microsoft.com/office/powerpoint/2010/main" val="3506537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1210299"/>
            <a:ext cx="9142703" cy="3175035"/>
          </a:xfrm>
        </p:spPr>
        <p:txBody>
          <a:bodyPr/>
          <a:lstStyle/>
          <a:p>
            <a:r>
              <a:rPr lang="en-US" dirty="0"/>
              <a:t>Lab</a:t>
            </a:r>
            <a:br>
              <a:rPr lang="en-US" dirty="0"/>
            </a:br>
            <a:r>
              <a:rPr lang="en-US" dirty="0"/>
              <a:t/>
            </a:r>
            <a:br>
              <a:rPr lang="en-US" dirty="0"/>
            </a:br>
            <a:r>
              <a:rPr lang="en-US" dirty="0"/>
              <a:t>Bot dev environment</a:t>
            </a:r>
          </a:p>
        </p:txBody>
      </p:sp>
    </p:spTree>
    <p:extLst>
      <p:ext uri="{BB962C8B-B14F-4D97-AF65-F5344CB8AC3E}">
        <p14:creationId xmlns:p14="http://schemas.microsoft.com/office/powerpoint/2010/main" val="1623349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5443379" y="497"/>
            <a:ext cx="6992215" cy="699353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TextBox 59"/>
          <p:cNvSpPr txBox="1"/>
          <p:nvPr/>
        </p:nvSpPr>
        <p:spPr>
          <a:xfrm>
            <a:off x="7373077" y="1835620"/>
            <a:ext cx="1283215" cy="533636"/>
          </a:xfrm>
          <a:prstGeom prst="rect">
            <a:avLst/>
          </a:prstGeom>
        </p:spPr>
        <p:txBody>
          <a:bodyPr wrap="square" rtlCol="0" anchor="ctr">
            <a:spAutoFit/>
          </a:bodyPr>
          <a:lstStyle/>
          <a:p>
            <a:pPr defTabSz="932563">
              <a:spcAft>
                <a:spcPts val="6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People</a:t>
            </a:r>
          </a:p>
        </p:txBody>
      </p:sp>
      <p:grpSp>
        <p:nvGrpSpPr>
          <p:cNvPr id="39" name="Group 38"/>
          <p:cNvGrpSpPr/>
          <p:nvPr/>
        </p:nvGrpSpPr>
        <p:grpSpPr>
          <a:xfrm>
            <a:off x="6261432" y="3103001"/>
            <a:ext cx="777130" cy="777130"/>
            <a:chOff x="6261438" y="3132066"/>
            <a:chExt cx="777240" cy="777240"/>
          </a:xfrm>
        </p:grpSpPr>
        <p:sp>
          <p:nvSpPr>
            <p:cNvPr id="40" name="Oval 39"/>
            <p:cNvSpPr/>
            <p:nvPr/>
          </p:nvSpPr>
          <p:spPr bwMode="auto">
            <a:xfrm>
              <a:off x="6261438" y="313206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 name="Group 40"/>
            <p:cNvGrpSpPr/>
            <p:nvPr/>
          </p:nvGrpSpPr>
          <p:grpSpPr>
            <a:xfrm>
              <a:off x="6491728" y="3353205"/>
              <a:ext cx="316660" cy="334962"/>
              <a:chOff x="6152776" y="2659062"/>
              <a:chExt cx="316660" cy="334962"/>
            </a:xfrm>
          </p:grpSpPr>
          <p:sp>
            <p:nvSpPr>
              <p:cNvPr id="43" name="Freeform 5"/>
              <p:cNvSpPr>
                <a:spLocks/>
              </p:cNvSpPr>
              <p:nvPr/>
            </p:nvSpPr>
            <p:spPr bwMode="auto">
              <a:xfrm>
                <a:off x="6152776" y="2659062"/>
                <a:ext cx="316660" cy="334962"/>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nvGrpSpPr>
              <p:cNvPr id="44" name="Group 8"/>
              <p:cNvGrpSpPr>
                <a:grpSpLocks noChangeAspect="1"/>
              </p:cNvGrpSpPr>
              <p:nvPr/>
            </p:nvGrpSpPr>
            <p:grpSpPr bwMode="auto">
              <a:xfrm>
                <a:off x="6247525" y="2777067"/>
                <a:ext cx="127000" cy="89647"/>
                <a:chOff x="3780" y="2106"/>
                <a:chExt cx="272" cy="192"/>
              </a:xfrm>
              <a:solidFill>
                <a:schemeClr val="bg1"/>
              </a:solidFill>
            </p:grpSpPr>
            <p:sp>
              <p:nvSpPr>
                <p:cNvPr id="45" name="Freeform 9"/>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close/>
                    </a:path>
                  </a:pathLst>
                </a:custGeom>
                <a:grp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46" name="Freeform 10"/>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path>
                  </a:pathLst>
                </a:custGeom>
                <a:grpFill/>
                <a:ln w="9525">
                  <a:solidFill>
                    <a:schemeClr val="bg1"/>
                  </a:solidFill>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grpSp>
        <p:nvGrpSpPr>
          <p:cNvPr id="47" name="Group 46"/>
          <p:cNvGrpSpPr/>
          <p:nvPr/>
        </p:nvGrpSpPr>
        <p:grpSpPr>
          <a:xfrm>
            <a:off x="6261432" y="4469273"/>
            <a:ext cx="777130" cy="777130"/>
            <a:chOff x="6261438" y="4469410"/>
            <a:chExt cx="777240" cy="777240"/>
          </a:xfrm>
        </p:grpSpPr>
        <p:sp>
          <p:nvSpPr>
            <p:cNvPr id="48" name="Oval 47"/>
            <p:cNvSpPr/>
            <p:nvPr/>
          </p:nvSpPr>
          <p:spPr bwMode="auto">
            <a:xfrm>
              <a:off x="6261438" y="446941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p:cNvGrpSpPr/>
            <p:nvPr/>
          </p:nvGrpSpPr>
          <p:grpSpPr>
            <a:xfrm>
              <a:off x="6457462" y="4684578"/>
              <a:ext cx="385192" cy="346904"/>
              <a:chOff x="3152775" y="1954213"/>
              <a:chExt cx="5014913" cy="4516438"/>
            </a:xfrm>
          </p:grpSpPr>
          <p:sp>
            <p:nvSpPr>
              <p:cNvPr id="50" name="Freeform 11"/>
              <p:cNvSpPr>
                <a:spLocks/>
              </p:cNvSpPr>
              <p:nvPr/>
            </p:nvSpPr>
            <p:spPr bwMode="auto">
              <a:xfrm>
                <a:off x="3152775" y="1954213"/>
                <a:ext cx="5014913" cy="4516438"/>
              </a:xfrm>
              <a:custGeom>
                <a:avLst/>
                <a:gdLst>
                  <a:gd name="T0" fmla="*/ 88 w 99"/>
                  <a:gd name="T1" fmla="*/ 51 h 89"/>
                  <a:gd name="T2" fmla="*/ 50 w 99"/>
                  <a:gd name="T3" fmla="*/ 89 h 89"/>
                  <a:gd name="T4" fmla="*/ 10 w 99"/>
                  <a:gd name="T5" fmla="*/ 49 h 89"/>
                  <a:gd name="T6" fmla="*/ 4 w 99"/>
                  <a:gd name="T7" fmla="*/ 41 h 89"/>
                  <a:gd name="T8" fmla="*/ 0 w 99"/>
                  <a:gd name="T9" fmla="*/ 28 h 89"/>
                  <a:gd name="T10" fmla="*/ 9 w 99"/>
                  <a:gd name="T11" fmla="*/ 8 h 89"/>
                  <a:gd name="T12" fmla="*/ 29 w 99"/>
                  <a:gd name="T13" fmla="*/ 0 h 89"/>
                  <a:gd name="T14" fmla="*/ 48 w 99"/>
                  <a:gd name="T15" fmla="*/ 7 h 89"/>
                  <a:gd name="T16" fmla="*/ 50 w 99"/>
                  <a:gd name="T17" fmla="*/ 9 h 89"/>
                  <a:gd name="T18" fmla="*/ 52 w 99"/>
                  <a:gd name="T19" fmla="*/ 7 h 89"/>
                  <a:gd name="T20" fmla="*/ 71 w 99"/>
                  <a:gd name="T21" fmla="*/ 0 h 89"/>
                  <a:gd name="T22" fmla="*/ 91 w 99"/>
                  <a:gd name="T23" fmla="*/ 8 h 89"/>
                  <a:gd name="T24" fmla="*/ 99 w 99"/>
                  <a:gd name="T25" fmla="*/ 28 h 89"/>
                  <a:gd name="T26" fmla="*/ 99 w 99"/>
                  <a:gd name="T27" fmla="*/ 3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89">
                    <a:moveTo>
                      <a:pt x="88" y="51"/>
                    </a:moveTo>
                    <a:cubicBezTo>
                      <a:pt x="50" y="89"/>
                      <a:pt x="50" y="89"/>
                      <a:pt x="50" y="89"/>
                    </a:cubicBezTo>
                    <a:cubicBezTo>
                      <a:pt x="10" y="49"/>
                      <a:pt x="10" y="49"/>
                      <a:pt x="10" y="49"/>
                    </a:cubicBezTo>
                    <a:cubicBezTo>
                      <a:pt x="9" y="48"/>
                      <a:pt x="5" y="44"/>
                      <a:pt x="4" y="41"/>
                    </a:cubicBezTo>
                    <a:cubicBezTo>
                      <a:pt x="2" y="37"/>
                      <a:pt x="0" y="33"/>
                      <a:pt x="0" y="28"/>
                    </a:cubicBezTo>
                    <a:cubicBezTo>
                      <a:pt x="0" y="21"/>
                      <a:pt x="3" y="14"/>
                      <a:pt x="9" y="8"/>
                    </a:cubicBezTo>
                    <a:cubicBezTo>
                      <a:pt x="14" y="3"/>
                      <a:pt x="21" y="0"/>
                      <a:pt x="29" y="0"/>
                    </a:cubicBezTo>
                    <a:cubicBezTo>
                      <a:pt x="36" y="0"/>
                      <a:pt x="42" y="3"/>
                      <a:pt x="48" y="7"/>
                    </a:cubicBezTo>
                    <a:cubicBezTo>
                      <a:pt x="50" y="9"/>
                      <a:pt x="50" y="9"/>
                      <a:pt x="50" y="9"/>
                    </a:cubicBezTo>
                    <a:cubicBezTo>
                      <a:pt x="52" y="7"/>
                      <a:pt x="52" y="7"/>
                      <a:pt x="52" y="7"/>
                    </a:cubicBezTo>
                    <a:cubicBezTo>
                      <a:pt x="57" y="3"/>
                      <a:pt x="64" y="0"/>
                      <a:pt x="71" y="0"/>
                    </a:cubicBezTo>
                    <a:cubicBezTo>
                      <a:pt x="79" y="0"/>
                      <a:pt x="86" y="3"/>
                      <a:pt x="91" y="8"/>
                    </a:cubicBezTo>
                    <a:cubicBezTo>
                      <a:pt x="96" y="14"/>
                      <a:pt x="99" y="21"/>
                      <a:pt x="99" y="28"/>
                    </a:cubicBezTo>
                    <a:cubicBezTo>
                      <a:pt x="99" y="30"/>
                      <a:pt x="99" y="32"/>
                      <a:pt x="99" y="3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51" name="Freeform 12"/>
              <p:cNvSpPr>
                <a:spLocks/>
              </p:cNvSpPr>
              <p:nvPr/>
            </p:nvSpPr>
            <p:spPr bwMode="auto">
              <a:xfrm>
                <a:off x="7002463" y="4491038"/>
                <a:ext cx="658813" cy="711200"/>
              </a:xfrm>
              <a:custGeom>
                <a:avLst/>
                <a:gdLst>
                  <a:gd name="T0" fmla="*/ 0 w 415"/>
                  <a:gd name="T1" fmla="*/ 0 h 448"/>
                  <a:gd name="T2" fmla="*/ 415 w 415"/>
                  <a:gd name="T3" fmla="*/ 0 h 448"/>
                  <a:gd name="T4" fmla="*/ 415 w 415"/>
                  <a:gd name="T5" fmla="*/ 448 h 448"/>
                </a:gdLst>
                <a:ahLst/>
                <a:cxnLst>
                  <a:cxn ang="0">
                    <a:pos x="T0" y="T1"/>
                  </a:cxn>
                  <a:cxn ang="0">
                    <a:pos x="T2" y="T3"/>
                  </a:cxn>
                  <a:cxn ang="0">
                    <a:pos x="T4" y="T5"/>
                  </a:cxn>
                </a:cxnLst>
                <a:rect l="0" t="0" r="r" b="b"/>
                <a:pathLst>
                  <a:path w="415" h="448">
                    <a:moveTo>
                      <a:pt x="0" y="0"/>
                    </a:moveTo>
                    <a:lnTo>
                      <a:pt x="415" y="0"/>
                    </a:lnTo>
                    <a:lnTo>
                      <a:pt x="415" y="44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nvGrpSpPr>
          <p:cNvPr id="52" name="Group 51"/>
          <p:cNvGrpSpPr/>
          <p:nvPr/>
        </p:nvGrpSpPr>
        <p:grpSpPr>
          <a:xfrm>
            <a:off x="6261432" y="1736729"/>
            <a:ext cx="777130" cy="777130"/>
            <a:chOff x="6261438" y="1736479"/>
            <a:chExt cx="777240" cy="777240"/>
          </a:xfrm>
        </p:grpSpPr>
        <p:sp>
          <p:nvSpPr>
            <p:cNvPr id="53" name="Oval 52"/>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4" name="Group 53"/>
            <p:cNvGrpSpPr/>
            <p:nvPr/>
          </p:nvGrpSpPr>
          <p:grpSpPr>
            <a:xfrm>
              <a:off x="6382171" y="2015181"/>
              <a:ext cx="535774" cy="219837"/>
              <a:chOff x="6107554" y="867432"/>
              <a:chExt cx="617853" cy="253516"/>
            </a:xfrm>
          </p:grpSpPr>
          <p:pic>
            <p:nvPicPr>
              <p:cNvPr id="55" name="Picture 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3501122">
                <a:off x="6158446" y="816541"/>
                <a:ext cx="253515" cy="355299"/>
              </a:xfrm>
              <a:prstGeom prst="rect">
                <a:avLst/>
              </a:prstGeom>
            </p:spPr>
          </p:pic>
          <p:pic>
            <p:nvPicPr>
              <p:cNvPr id="56" name="Picture 5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4400000">
                <a:off x="6421000" y="816540"/>
                <a:ext cx="253515" cy="355299"/>
              </a:xfrm>
              <a:prstGeom prst="rect">
                <a:avLst/>
              </a:prstGeom>
            </p:spPr>
          </p:pic>
        </p:grpSp>
      </p:grpSp>
      <p:grpSp>
        <p:nvGrpSpPr>
          <p:cNvPr id="2" name="Group 1"/>
          <p:cNvGrpSpPr/>
          <p:nvPr/>
        </p:nvGrpSpPr>
        <p:grpSpPr>
          <a:xfrm>
            <a:off x="6261432" y="1736729"/>
            <a:ext cx="777130" cy="777130"/>
            <a:chOff x="6261438" y="1736479"/>
            <a:chExt cx="777240" cy="777240"/>
          </a:xfrm>
        </p:grpSpPr>
        <p:sp>
          <p:nvSpPr>
            <p:cNvPr id="62" name="Oval 61"/>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p:cNvGrpSpPr/>
            <p:nvPr/>
          </p:nvGrpSpPr>
          <p:grpSpPr>
            <a:xfrm>
              <a:off x="6474415" y="1931385"/>
              <a:ext cx="351287" cy="387429"/>
              <a:chOff x="461021" y="3831679"/>
              <a:chExt cx="351287" cy="387429"/>
            </a:xfrm>
          </p:grpSpPr>
          <p:sp>
            <p:nvSpPr>
              <p:cNvPr id="85" name="Oval 5"/>
              <p:cNvSpPr>
                <a:spLocks noChangeArrowheads="1"/>
              </p:cNvSpPr>
              <p:nvPr/>
            </p:nvSpPr>
            <p:spPr bwMode="auto">
              <a:xfrm>
                <a:off x="521737" y="3831679"/>
                <a:ext cx="225517" cy="224072"/>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86" name="Freeform 6"/>
              <p:cNvSpPr>
                <a:spLocks/>
              </p:cNvSpPr>
              <p:nvPr/>
            </p:nvSpPr>
            <p:spPr bwMode="auto">
              <a:xfrm>
                <a:off x="461021" y="4058643"/>
                <a:ext cx="351287" cy="160465"/>
              </a:xfrm>
              <a:custGeom>
                <a:avLst/>
                <a:gdLst>
                  <a:gd name="T0" fmla="*/ 271 w 271"/>
                  <a:gd name="T1" fmla="*/ 124 h 124"/>
                  <a:gd name="T2" fmla="*/ 135 w 271"/>
                  <a:gd name="T3" fmla="*/ 0 h 124"/>
                  <a:gd name="T4" fmla="*/ 0 w 271"/>
                  <a:gd name="T5" fmla="*/ 124 h 124"/>
                </a:gdLst>
                <a:ahLst/>
                <a:cxnLst>
                  <a:cxn ang="0">
                    <a:pos x="T0" y="T1"/>
                  </a:cxn>
                  <a:cxn ang="0">
                    <a:pos x="T2" y="T3"/>
                  </a:cxn>
                  <a:cxn ang="0">
                    <a:pos x="T4" y="T5"/>
                  </a:cxn>
                </a:cxnLst>
                <a:rect l="0" t="0" r="r" b="b"/>
                <a:pathLst>
                  <a:path w="271" h="124">
                    <a:moveTo>
                      <a:pt x="271" y="124"/>
                    </a:moveTo>
                    <a:cubicBezTo>
                      <a:pt x="265" y="52"/>
                      <a:pt x="207" y="0"/>
                      <a:pt x="135" y="0"/>
                    </a:cubicBezTo>
                    <a:cubicBezTo>
                      <a:pt x="64" y="0"/>
                      <a:pt x="6" y="52"/>
                      <a:pt x="0" y="124"/>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sp>
        <p:nvSpPr>
          <p:cNvPr id="89" name="TextBox 88"/>
          <p:cNvSpPr txBox="1"/>
          <p:nvPr/>
        </p:nvSpPr>
        <p:spPr>
          <a:xfrm>
            <a:off x="7373075" y="3202642"/>
            <a:ext cx="2626731" cy="523220"/>
          </a:xfrm>
          <a:prstGeom prst="rect">
            <a:avLst/>
          </a:prstGeom>
        </p:spPr>
        <p:txBody>
          <a:bodyPr wrap="square" rtlCol="0" anchor="ctr">
            <a:spAutoFit/>
          </a:bodyPr>
          <a:lstStyle/>
          <a:p>
            <a:pPr defTabSz="932563">
              <a:spcAft>
                <a:spcPts val="6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Digital assistants</a:t>
            </a:r>
          </a:p>
        </p:txBody>
      </p:sp>
      <p:grpSp>
        <p:nvGrpSpPr>
          <p:cNvPr id="90" name="Group 89"/>
          <p:cNvGrpSpPr/>
          <p:nvPr/>
        </p:nvGrpSpPr>
        <p:grpSpPr>
          <a:xfrm>
            <a:off x="6261432" y="3103001"/>
            <a:ext cx="777130" cy="777130"/>
            <a:chOff x="6261438" y="4480806"/>
            <a:chExt cx="777240" cy="777240"/>
          </a:xfrm>
        </p:grpSpPr>
        <p:sp>
          <p:nvSpPr>
            <p:cNvPr id="91" name="Oval 90"/>
            <p:cNvSpPr/>
            <p:nvPr/>
          </p:nvSpPr>
          <p:spPr bwMode="auto">
            <a:xfrm>
              <a:off x="6261438" y="448080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91"/>
            <p:cNvGrpSpPr/>
            <p:nvPr/>
          </p:nvGrpSpPr>
          <p:grpSpPr>
            <a:xfrm>
              <a:off x="6434239" y="4654801"/>
              <a:ext cx="431638" cy="429251"/>
              <a:chOff x="410080" y="5032848"/>
              <a:chExt cx="431638" cy="429251"/>
            </a:xfrm>
          </p:grpSpPr>
          <p:sp>
            <p:nvSpPr>
              <p:cNvPr id="93" name="Oval 32"/>
              <p:cNvSpPr>
                <a:spLocks noChangeArrowheads="1"/>
              </p:cNvSpPr>
              <p:nvPr/>
            </p:nvSpPr>
            <p:spPr bwMode="auto">
              <a:xfrm>
                <a:off x="613310" y="5404276"/>
                <a:ext cx="57823" cy="57823"/>
              </a:xfrm>
              <a:prstGeom prst="ellipse">
                <a:avLst/>
              </a:prstGeom>
              <a:solidFill>
                <a:schemeClr val="bg1"/>
              </a:solidFill>
              <a:ln w="19050">
                <a:no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94" name="Freeform 34"/>
              <p:cNvSpPr>
                <a:spLocks/>
              </p:cNvSpPr>
              <p:nvPr/>
            </p:nvSpPr>
            <p:spPr bwMode="auto">
              <a:xfrm>
                <a:off x="454291" y="5032848"/>
                <a:ext cx="387427" cy="397547"/>
              </a:xfrm>
              <a:custGeom>
                <a:avLst/>
                <a:gdLst>
                  <a:gd name="T0" fmla="*/ 1229 w 2533"/>
                  <a:gd name="T1" fmla="*/ 2608 h 2608"/>
                  <a:gd name="T2" fmla="*/ 2533 w 2533"/>
                  <a:gd name="T3" fmla="*/ 1304 h 2608"/>
                  <a:gd name="T4" fmla="*/ 1229 w 2533"/>
                  <a:gd name="T5" fmla="*/ 0 h 2608"/>
                  <a:gd name="T6" fmla="*/ 0 w 2533"/>
                  <a:gd name="T7" fmla="*/ 866 h 2608"/>
                </a:gdLst>
                <a:ahLst/>
                <a:cxnLst>
                  <a:cxn ang="0">
                    <a:pos x="T0" y="T1"/>
                  </a:cxn>
                  <a:cxn ang="0">
                    <a:pos x="T2" y="T3"/>
                  </a:cxn>
                  <a:cxn ang="0">
                    <a:pos x="T4" y="T5"/>
                  </a:cxn>
                  <a:cxn ang="0">
                    <a:pos x="T6" y="T7"/>
                  </a:cxn>
                </a:cxnLst>
                <a:rect l="0" t="0" r="r" b="b"/>
                <a:pathLst>
                  <a:path w="2533" h="2608">
                    <a:moveTo>
                      <a:pt x="1229" y="2608"/>
                    </a:moveTo>
                    <a:cubicBezTo>
                      <a:pt x="1949" y="2608"/>
                      <a:pt x="2533" y="2024"/>
                      <a:pt x="2533" y="1304"/>
                    </a:cubicBezTo>
                    <a:cubicBezTo>
                      <a:pt x="2533" y="584"/>
                      <a:pt x="1949" y="0"/>
                      <a:pt x="1229" y="0"/>
                    </a:cubicBezTo>
                    <a:cubicBezTo>
                      <a:pt x="662" y="0"/>
                      <a:pt x="180" y="361"/>
                      <a:pt x="0" y="866"/>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95" name="Freeform 35"/>
              <p:cNvSpPr>
                <a:spLocks/>
              </p:cNvSpPr>
              <p:nvPr/>
            </p:nvSpPr>
            <p:spPr bwMode="auto">
              <a:xfrm>
                <a:off x="410080" y="5151230"/>
                <a:ext cx="49151" cy="108422"/>
              </a:xfrm>
              <a:custGeom>
                <a:avLst/>
                <a:gdLst>
                  <a:gd name="T0" fmla="*/ 164 w 328"/>
                  <a:gd name="T1" fmla="*/ 712 h 712"/>
                  <a:gd name="T2" fmla="*/ 164 w 328"/>
                  <a:gd name="T3" fmla="*/ 712 h 712"/>
                  <a:gd name="T4" fmla="*/ 0 w 328"/>
                  <a:gd name="T5" fmla="*/ 548 h 712"/>
                  <a:gd name="T6" fmla="*/ 0 w 328"/>
                  <a:gd name="T7" fmla="*/ 164 h 712"/>
                  <a:gd name="T8" fmla="*/ 164 w 328"/>
                  <a:gd name="T9" fmla="*/ 0 h 712"/>
                  <a:gd name="T10" fmla="*/ 164 w 328"/>
                  <a:gd name="T11" fmla="*/ 0 h 712"/>
                  <a:gd name="T12" fmla="*/ 328 w 328"/>
                  <a:gd name="T13" fmla="*/ 164 h 712"/>
                  <a:gd name="T14" fmla="*/ 328 w 328"/>
                  <a:gd name="T15" fmla="*/ 548 h 712"/>
                  <a:gd name="T16" fmla="*/ 164 w 328"/>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712">
                    <a:moveTo>
                      <a:pt x="164" y="712"/>
                    </a:moveTo>
                    <a:cubicBezTo>
                      <a:pt x="164" y="712"/>
                      <a:pt x="164" y="712"/>
                      <a:pt x="164" y="712"/>
                    </a:cubicBezTo>
                    <a:cubicBezTo>
                      <a:pt x="73" y="712"/>
                      <a:pt x="0" y="639"/>
                      <a:pt x="0" y="548"/>
                    </a:cubicBezTo>
                    <a:cubicBezTo>
                      <a:pt x="0" y="164"/>
                      <a:pt x="0" y="164"/>
                      <a:pt x="0" y="164"/>
                    </a:cubicBezTo>
                    <a:cubicBezTo>
                      <a:pt x="0" y="73"/>
                      <a:pt x="73" y="0"/>
                      <a:pt x="164" y="0"/>
                    </a:cubicBezTo>
                    <a:cubicBezTo>
                      <a:pt x="164" y="0"/>
                      <a:pt x="164" y="0"/>
                      <a:pt x="164" y="0"/>
                    </a:cubicBezTo>
                    <a:cubicBezTo>
                      <a:pt x="255" y="0"/>
                      <a:pt x="328" y="73"/>
                      <a:pt x="328" y="164"/>
                    </a:cubicBezTo>
                    <a:cubicBezTo>
                      <a:pt x="328" y="548"/>
                      <a:pt x="328" y="548"/>
                      <a:pt x="328" y="548"/>
                    </a:cubicBezTo>
                    <a:cubicBezTo>
                      <a:pt x="328" y="639"/>
                      <a:pt x="255" y="712"/>
                      <a:pt x="164" y="712"/>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96" name="Oval 33"/>
              <p:cNvSpPr>
                <a:spLocks noChangeArrowheads="1"/>
              </p:cNvSpPr>
              <p:nvPr/>
            </p:nvSpPr>
            <p:spPr bwMode="auto">
              <a:xfrm>
                <a:off x="518778" y="5108177"/>
                <a:ext cx="246888" cy="246888"/>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sp>
        <p:nvSpPr>
          <p:cNvPr id="97" name="TextBox 96"/>
          <p:cNvSpPr txBox="1"/>
          <p:nvPr/>
        </p:nvSpPr>
        <p:spPr>
          <a:xfrm>
            <a:off x="7373075" y="4568163"/>
            <a:ext cx="936615" cy="533636"/>
          </a:xfrm>
          <a:prstGeom prst="rect">
            <a:avLst/>
          </a:prstGeom>
        </p:spPr>
        <p:txBody>
          <a:bodyPr wrap="square" rtlCol="0" anchor="ctr">
            <a:spAutoFit/>
          </a:bodyPr>
          <a:lstStyle/>
          <a:p>
            <a:pPr defTabSz="932563">
              <a:spcAft>
                <a:spcPts val="6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Bots</a:t>
            </a:r>
          </a:p>
        </p:txBody>
      </p:sp>
      <p:grpSp>
        <p:nvGrpSpPr>
          <p:cNvPr id="98" name="Group 97"/>
          <p:cNvGrpSpPr/>
          <p:nvPr/>
        </p:nvGrpSpPr>
        <p:grpSpPr>
          <a:xfrm>
            <a:off x="6261432" y="4469273"/>
            <a:ext cx="777130" cy="777130"/>
            <a:chOff x="6261438" y="3120670"/>
            <a:chExt cx="777240" cy="777240"/>
          </a:xfrm>
        </p:grpSpPr>
        <p:sp>
          <p:nvSpPr>
            <p:cNvPr id="99" name="Oval 98"/>
            <p:cNvSpPr/>
            <p:nvPr/>
          </p:nvSpPr>
          <p:spPr bwMode="auto">
            <a:xfrm>
              <a:off x="6261438" y="312067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0" name="Group 99"/>
            <p:cNvGrpSpPr/>
            <p:nvPr/>
          </p:nvGrpSpPr>
          <p:grpSpPr>
            <a:xfrm>
              <a:off x="6439264" y="3378736"/>
              <a:ext cx="421589" cy="261108"/>
              <a:chOff x="3965576" y="4408488"/>
              <a:chExt cx="771525" cy="477838"/>
            </a:xfrm>
          </p:grpSpPr>
          <p:sp>
            <p:nvSpPr>
              <p:cNvPr id="101"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2" name="Line 6"/>
              <p:cNvSpPr>
                <a:spLocks noChangeShapeType="1"/>
              </p:cNvSpPr>
              <p:nvPr/>
            </p:nvSpPr>
            <p:spPr bwMode="auto">
              <a:xfrm>
                <a:off x="4225926" y="4724401"/>
                <a:ext cx="265113"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3" name="Oval 8"/>
              <p:cNvSpPr>
                <a:spLocks noChangeArrowheads="1"/>
              </p:cNvSpPr>
              <p:nvPr/>
            </p:nvSpPr>
            <p:spPr bwMode="auto">
              <a:xfrm>
                <a:off x="4514851" y="4564063"/>
                <a:ext cx="65088" cy="65088"/>
              </a:xfrm>
              <a:prstGeom prst="ellipse">
                <a:avLst/>
              </a:pr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4" name="Line 9"/>
              <p:cNvSpPr>
                <a:spLocks noChangeShapeType="1"/>
              </p:cNvSpPr>
              <p:nvPr/>
            </p:nvSpPr>
            <p:spPr bwMode="auto">
              <a:xfrm>
                <a:off x="4298951" y="4408488"/>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5" name="Line 10"/>
              <p:cNvSpPr>
                <a:spLocks noChangeShapeType="1"/>
              </p:cNvSpPr>
              <p:nvPr/>
            </p:nvSpPr>
            <p:spPr bwMode="auto">
              <a:xfrm>
                <a:off x="4491038" y="4418013"/>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6" name="Line 11"/>
              <p:cNvSpPr>
                <a:spLocks noChangeShapeType="1"/>
              </p:cNvSpPr>
              <p:nvPr/>
            </p:nvSpPr>
            <p:spPr bwMode="auto">
              <a:xfrm>
                <a:off x="4359276" y="4886326"/>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7"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8" name="Line 6"/>
              <p:cNvSpPr>
                <a:spLocks noChangeShapeType="1"/>
              </p:cNvSpPr>
              <p:nvPr/>
            </p:nvSpPr>
            <p:spPr bwMode="auto">
              <a:xfrm>
                <a:off x="4224339" y="4724401"/>
                <a:ext cx="265113"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9" name="Oval 7"/>
              <p:cNvSpPr>
                <a:spLocks noChangeArrowheads="1"/>
              </p:cNvSpPr>
              <p:nvPr/>
            </p:nvSpPr>
            <p:spPr bwMode="auto">
              <a:xfrm>
                <a:off x="4140201" y="4564063"/>
                <a:ext cx="65088" cy="65088"/>
              </a:xfrm>
              <a:prstGeom prst="ellipse">
                <a:avLst/>
              </a:pr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10" name="Line 9"/>
              <p:cNvSpPr>
                <a:spLocks noChangeShapeType="1"/>
              </p:cNvSpPr>
              <p:nvPr/>
            </p:nvSpPr>
            <p:spPr bwMode="auto">
              <a:xfrm>
                <a:off x="4297364" y="4408488"/>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11" name="Line 10"/>
              <p:cNvSpPr>
                <a:spLocks noChangeShapeType="1"/>
              </p:cNvSpPr>
              <p:nvPr/>
            </p:nvSpPr>
            <p:spPr bwMode="auto">
              <a:xfrm>
                <a:off x="4489451" y="4418013"/>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12" name="Line 11"/>
              <p:cNvSpPr>
                <a:spLocks noChangeShapeType="1"/>
              </p:cNvSpPr>
              <p:nvPr/>
            </p:nvSpPr>
            <p:spPr bwMode="auto">
              <a:xfrm>
                <a:off x="4357689" y="4886326"/>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grpSp>
      </p:grpSp>
      <p:sp>
        <p:nvSpPr>
          <p:cNvPr id="82" name="microsoft"/>
          <p:cNvSpPr/>
          <p:nvPr/>
        </p:nvSpPr>
        <p:spPr>
          <a:xfrm>
            <a:off x="462670" y="2724259"/>
            <a:ext cx="4825718" cy="1525310"/>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Conversation</a:t>
            </a:r>
            <a:b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b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as a Platform</a:t>
            </a:r>
          </a:p>
        </p:txBody>
      </p:sp>
    </p:spTree>
    <p:extLst>
      <p:ext uri="{BB962C8B-B14F-4D97-AF65-F5344CB8AC3E}">
        <p14:creationId xmlns:p14="http://schemas.microsoft.com/office/powerpoint/2010/main" val="255438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50"/>
                                        <p:tgtEl>
                                          <p:spTgt spid="82"/>
                                        </p:tgtEl>
                                      </p:cBhvr>
                                    </p:animEffect>
                                  </p:childTnLst>
                                </p:cTn>
                              </p:par>
                              <p:par>
                                <p:cTn id="8" presetID="42" presetClass="path" presetSubtype="0" decel="100000" fill="hold" grpId="1" nodeType="withEffect">
                                  <p:stCondLst>
                                    <p:cond delay="0"/>
                                  </p:stCondLst>
                                  <p:childTnLst>
                                    <p:animMotion origin="layout" path="M 1.86622E-6 4.53926E-7 L 1.86622E-6 0.25011 " pathEditMode="relative" rAng="0" ptsTypes="AA">
                                      <p:cBhvr>
                                        <p:cTn id="9" dur="750" spd="-100000" fill="hold"/>
                                        <p:tgtEl>
                                          <p:spTgt spid="82"/>
                                        </p:tgtEl>
                                        <p:attrNameLst>
                                          <p:attrName>ppt_x</p:attrName>
                                          <p:attrName>ppt_y</p:attrName>
                                        </p:attrNameLst>
                                      </p:cBhvr>
                                      <p:rCtr x="0" y="12506"/>
                                    </p:animMotion>
                                  </p:childTnLst>
                                </p:cTn>
                              </p:par>
                              <p:par>
                                <p:cTn id="10" presetID="6" presetClass="emph" presetSubtype="0" accel="100000" fill="hold" nodeType="withEffect">
                                  <p:stCondLst>
                                    <p:cond delay="0"/>
                                  </p:stCondLst>
                                  <p:childTnLst>
                                    <p:animScale>
                                      <p:cBhvr>
                                        <p:cTn id="11" dur="500" fill="hold"/>
                                        <p:tgtEl>
                                          <p:spTgt spid="52"/>
                                        </p:tgtEl>
                                      </p:cBhvr>
                                      <p:by x="0" y="0"/>
                                    </p:animScale>
                                  </p:childTnLst>
                                </p:cTn>
                              </p:par>
                              <p:par>
                                <p:cTn id="12" presetID="6" presetClass="emph" presetSubtype="0" accel="100000" fill="hold" nodeType="withEffect">
                                  <p:stCondLst>
                                    <p:cond delay="0"/>
                                  </p:stCondLst>
                                  <p:childTnLst>
                                    <p:animScale>
                                      <p:cBhvr>
                                        <p:cTn id="13" dur="500" fill="hold"/>
                                        <p:tgtEl>
                                          <p:spTgt spid="39"/>
                                        </p:tgtEl>
                                      </p:cBhvr>
                                      <p:by x="0" y="0"/>
                                    </p:animScale>
                                  </p:childTnLst>
                                </p:cTn>
                              </p:par>
                              <p:par>
                                <p:cTn id="14" presetID="6" presetClass="emph" presetSubtype="0" accel="100000" fill="hold" nodeType="withEffect">
                                  <p:stCondLst>
                                    <p:cond delay="0"/>
                                  </p:stCondLst>
                                  <p:childTnLst>
                                    <p:animScale>
                                      <p:cBhvr>
                                        <p:cTn id="15" dur="500" fill="hold"/>
                                        <p:tgtEl>
                                          <p:spTgt spid="47"/>
                                        </p:tgtEl>
                                      </p:cBhvr>
                                      <p:by x="0" y="0"/>
                                    </p:animScale>
                                  </p:childTnLst>
                                </p:cTn>
                              </p:par>
                              <p:par>
                                <p:cTn id="16" presetID="1" presetClass="entr" presetSubtype="0" fill="hold" nodeType="withEffect">
                                  <p:stCondLst>
                                    <p:cond delay="750"/>
                                  </p:stCondLst>
                                  <p:childTnLst>
                                    <p:set>
                                      <p:cBhvr>
                                        <p:cTn id="17" dur="1" fill="hold">
                                          <p:stCondLst>
                                            <p:cond delay="0"/>
                                          </p:stCondLst>
                                        </p:cTn>
                                        <p:tgtEl>
                                          <p:spTgt spid="2"/>
                                        </p:tgtEl>
                                        <p:attrNameLst>
                                          <p:attrName>style.visibility</p:attrName>
                                        </p:attrNameLst>
                                      </p:cBhvr>
                                      <p:to>
                                        <p:strVal val="visible"/>
                                      </p:to>
                                    </p:set>
                                  </p:childTnLst>
                                </p:cTn>
                              </p:par>
                              <p:par>
                                <p:cTn id="18" presetID="6" presetClass="emph" presetSubtype="0" accel="100000" autoRev="1" fill="hold" nodeType="withEffect">
                                  <p:stCondLst>
                                    <p:cond delay="500"/>
                                  </p:stCondLst>
                                  <p:childTnLst>
                                    <p:animScale>
                                      <p:cBhvr>
                                        <p:cTn id="19" dur="250" fill="hold"/>
                                        <p:tgtEl>
                                          <p:spTgt spid="2"/>
                                        </p:tgtEl>
                                      </p:cBhvr>
                                      <p:by x="0" y="0"/>
                                    </p:animScale>
                                  </p:childTnLst>
                                </p:cTn>
                              </p:par>
                              <p:par>
                                <p:cTn id="20" presetID="1" presetClass="entr" presetSubtype="0" fill="hold" nodeType="withEffect">
                                  <p:stCondLst>
                                    <p:cond delay="750"/>
                                  </p:stCondLst>
                                  <p:childTnLst>
                                    <p:set>
                                      <p:cBhvr>
                                        <p:cTn id="21" dur="1" fill="hold">
                                          <p:stCondLst>
                                            <p:cond delay="0"/>
                                          </p:stCondLst>
                                        </p:cTn>
                                        <p:tgtEl>
                                          <p:spTgt spid="90"/>
                                        </p:tgtEl>
                                        <p:attrNameLst>
                                          <p:attrName>style.visibility</p:attrName>
                                        </p:attrNameLst>
                                      </p:cBhvr>
                                      <p:to>
                                        <p:strVal val="visible"/>
                                      </p:to>
                                    </p:set>
                                  </p:childTnLst>
                                </p:cTn>
                              </p:par>
                              <p:par>
                                <p:cTn id="22" presetID="6" presetClass="emph" presetSubtype="0" accel="100000" autoRev="1" fill="hold" nodeType="withEffect">
                                  <p:stCondLst>
                                    <p:cond delay="500"/>
                                  </p:stCondLst>
                                  <p:childTnLst>
                                    <p:animScale>
                                      <p:cBhvr>
                                        <p:cTn id="23" dur="250" fill="hold"/>
                                        <p:tgtEl>
                                          <p:spTgt spid="90"/>
                                        </p:tgtEl>
                                      </p:cBhvr>
                                      <p:by x="0" y="0"/>
                                    </p:animScale>
                                  </p:childTnLst>
                                </p:cTn>
                              </p:par>
                              <p:par>
                                <p:cTn id="24" presetID="1" presetClass="entr" presetSubtype="0" fill="hold" nodeType="withEffect">
                                  <p:stCondLst>
                                    <p:cond delay="750"/>
                                  </p:stCondLst>
                                  <p:childTnLst>
                                    <p:set>
                                      <p:cBhvr>
                                        <p:cTn id="25" dur="1" fill="hold">
                                          <p:stCondLst>
                                            <p:cond delay="0"/>
                                          </p:stCondLst>
                                        </p:cTn>
                                        <p:tgtEl>
                                          <p:spTgt spid="98"/>
                                        </p:tgtEl>
                                        <p:attrNameLst>
                                          <p:attrName>style.visibility</p:attrName>
                                        </p:attrNameLst>
                                      </p:cBhvr>
                                      <p:to>
                                        <p:strVal val="visible"/>
                                      </p:to>
                                    </p:set>
                                  </p:childTnLst>
                                </p:cTn>
                              </p:par>
                              <p:par>
                                <p:cTn id="26" presetID="6" presetClass="emph" presetSubtype="0" accel="100000" autoRev="1" fill="hold" nodeType="withEffect">
                                  <p:stCondLst>
                                    <p:cond delay="500"/>
                                  </p:stCondLst>
                                  <p:childTnLst>
                                    <p:animScale>
                                      <p:cBhvr>
                                        <p:cTn id="27" dur="250" fill="hold"/>
                                        <p:tgtEl>
                                          <p:spTgt spid="98"/>
                                        </p:tgtEl>
                                      </p:cBhvr>
                                      <p:by x="0" y="0"/>
                                    </p:animScale>
                                  </p:childTnLst>
                                </p:cTn>
                              </p:par>
                              <p:par>
                                <p:cTn id="28" presetID="10" presetClass="entr" presetSubtype="0" fill="hold" grpId="0" nodeType="withEffect">
                                  <p:stCondLst>
                                    <p:cond delay="75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250"/>
                                        <p:tgtEl>
                                          <p:spTgt spid="60"/>
                                        </p:tgtEl>
                                      </p:cBhvr>
                                    </p:animEffect>
                                  </p:childTnLst>
                                </p:cTn>
                              </p:par>
                              <p:par>
                                <p:cTn id="31" presetID="35" presetClass="path" presetSubtype="0" decel="100000" fill="hold" grpId="1" nodeType="withEffect">
                                  <p:stCondLst>
                                    <p:cond delay="350"/>
                                  </p:stCondLst>
                                  <p:childTnLst>
                                    <p:animMotion origin="layout" path="M 1.98366E-6 3.19564E-6 L -0.35244 3.19564E-6 " pathEditMode="relative" rAng="0" ptsTypes="AA">
                                      <p:cBhvr>
                                        <p:cTn id="32" dur="750" spd="-100000" fill="hold"/>
                                        <p:tgtEl>
                                          <p:spTgt spid="60"/>
                                        </p:tgtEl>
                                        <p:attrNameLst>
                                          <p:attrName>ppt_x</p:attrName>
                                          <p:attrName>ppt_y</p:attrName>
                                        </p:attrNameLst>
                                      </p:cBhvr>
                                      <p:rCtr x="-17628" y="0"/>
                                    </p:animMotion>
                                  </p:childTnLst>
                                </p:cTn>
                              </p:par>
                              <p:par>
                                <p:cTn id="33" presetID="10" presetClass="entr" presetSubtype="0" fill="hold" grpId="0" nodeType="withEffect">
                                  <p:stCondLst>
                                    <p:cond delay="750"/>
                                  </p:stCondLst>
                                  <p:childTnLst>
                                    <p:set>
                                      <p:cBhvr>
                                        <p:cTn id="34" dur="1" fill="hold">
                                          <p:stCondLst>
                                            <p:cond delay="0"/>
                                          </p:stCondLst>
                                        </p:cTn>
                                        <p:tgtEl>
                                          <p:spTgt spid="89"/>
                                        </p:tgtEl>
                                        <p:attrNameLst>
                                          <p:attrName>style.visibility</p:attrName>
                                        </p:attrNameLst>
                                      </p:cBhvr>
                                      <p:to>
                                        <p:strVal val="visible"/>
                                      </p:to>
                                    </p:set>
                                    <p:animEffect transition="in" filter="fade">
                                      <p:cBhvr>
                                        <p:cTn id="35" dur="250"/>
                                        <p:tgtEl>
                                          <p:spTgt spid="89"/>
                                        </p:tgtEl>
                                      </p:cBhvr>
                                    </p:animEffect>
                                  </p:childTnLst>
                                </p:cTn>
                              </p:par>
                              <p:par>
                                <p:cTn id="36" presetID="35" presetClass="path" presetSubtype="0" decel="100000" fill="hold" grpId="1" nodeType="withEffect">
                                  <p:stCondLst>
                                    <p:cond delay="350"/>
                                  </p:stCondLst>
                                  <p:childTnLst>
                                    <p:animMotion origin="layout" path="M -3.74521E-6 -2.14707E-6 L -0.35243 -2.14707E-6 " pathEditMode="relative" rAng="0" ptsTypes="AA">
                                      <p:cBhvr>
                                        <p:cTn id="37" dur="750" spd="-100000" fill="hold"/>
                                        <p:tgtEl>
                                          <p:spTgt spid="89"/>
                                        </p:tgtEl>
                                        <p:attrNameLst>
                                          <p:attrName>ppt_x</p:attrName>
                                          <p:attrName>ppt_y</p:attrName>
                                        </p:attrNameLst>
                                      </p:cBhvr>
                                      <p:rCtr x="-17628" y="0"/>
                                    </p:animMotion>
                                  </p:childTnLst>
                                </p:cTn>
                              </p:par>
                              <p:par>
                                <p:cTn id="38" presetID="10" presetClass="entr" presetSubtype="0" fill="hold" grpId="0" nodeType="withEffect">
                                  <p:stCondLst>
                                    <p:cond delay="75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250"/>
                                        <p:tgtEl>
                                          <p:spTgt spid="97"/>
                                        </p:tgtEl>
                                      </p:cBhvr>
                                    </p:animEffect>
                                  </p:childTnLst>
                                </p:cTn>
                              </p:par>
                              <p:par>
                                <p:cTn id="41" presetID="35" presetClass="path" presetSubtype="0" decel="100000" fill="hold" grpId="1" nodeType="withEffect">
                                  <p:stCondLst>
                                    <p:cond delay="350"/>
                                  </p:stCondLst>
                                  <p:childTnLst>
                                    <p:animMotion origin="layout" path="M -4.6311E-6 -4.53926E-9 L -0.35243 -4.53926E-9 " pathEditMode="relative" rAng="0" ptsTypes="AA">
                                      <p:cBhvr>
                                        <p:cTn id="42" dur="750" spd="-100000" fill="hold"/>
                                        <p:tgtEl>
                                          <p:spTgt spid="97"/>
                                        </p:tgtEl>
                                        <p:attrNameLst>
                                          <p:attrName>ppt_x</p:attrName>
                                          <p:attrName>ppt_y</p:attrName>
                                        </p:attrNameLst>
                                      </p:cBhvr>
                                      <p:rCtr x="-17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89" grpId="0"/>
      <p:bldP spid="89" grpId="1"/>
      <p:bldP spid="97" grpId="0"/>
      <p:bldP spid="97" grpId="1"/>
      <p:bldP spid="82" grpId="0"/>
      <p:bldP spid="8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defTabSz="932418">
              <a:defRPr/>
            </a:pPr>
            <a:r>
              <a:rPr lang="en-US" sz="3999" kern="0" dirty="0">
                <a:solidFill>
                  <a:sysClr val="windowText" lastClr="000000"/>
                </a:solidFill>
              </a:rPr>
              <a:t>Questions?</a:t>
            </a:r>
          </a:p>
          <a:p>
            <a:pPr defTabSz="932418">
              <a:defRPr/>
            </a:pPr>
            <a:r>
              <a:rPr lang="en-US" sz="3999" kern="0" dirty="0">
                <a:solidFill>
                  <a:sysClr val="windowText" lastClr="000000"/>
                </a:solidFill>
              </a:rPr>
              <a:t> </a:t>
            </a:r>
          </a:p>
          <a:p>
            <a:pPr defTabSz="932418">
              <a:defRPr/>
            </a:pPr>
            <a:r>
              <a:rPr lang="en-US" sz="3999" kern="0" dirty="0">
                <a:solidFill>
                  <a:sysClr val="windowText" lastClr="000000"/>
                </a:solidFill>
              </a:rPr>
              <a:t>Also, try the course </a:t>
            </a:r>
            <a:r>
              <a:rPr lang="en-US" sz="3999" kern="0" dirty="0" err="1">
                <a:solidFill>
                  <a:sysClr val="windowText" lastClr="000000"/>
                </a:solidFill>
              </a:rPr>
              <a:t>gitter</a:t>
            </a:r>
            <a:r>
              <a:rPr lang="en-US" sz="3999" kern="0" dirty="0">
                <a:solidFill>
                  <a:sysClr val="windowText" lastClr="000000"/>
                </a:solidFill>
              </a:rPr>
              <a:t> chatroom at </a:t>
            </a:r>
            <a:r>
              <a:rPr lang="en-US" sz="3999" u="sng" kern="0" dirty="0">
                <a:solidFill>
                  <a:sysClr val="windowText" lastClr="000000"/>
                </a:solidFill>
              </a:rPr>
              <a:t>aka.ms/</a:t>
            </a:r>
            <a:r>
              <a:rPr lang="en-US" sz="3999" u="sng" kern="0" dirty="0" err="1">
                <a:solidFill>
                  <a:sysClr val="windowText" lastClr="000000"/>
                </a:solidFill>
              </a:rPr>
              <a:t>botedu</a:t>
            </a:r>
            <a:r>
              <a:rPr lang="en-US" sz="3999" u="sng" kern="0" dirty="0">
                <a:solidFill>
                  <a:sysClr val="windowText" lastClr="000000"/>
                </a:solidFill>
              </a:rPr>
              <a:t>-discuss</a:t>
            </a:r>
            <a:endParaRPr lang="en-US" sz="3999" kern="0" dirty="0">
              <a:solidFill>
                <a:sysClr val="windowText" lastClr="000000"/>
              </a:solidFill>
            </a:endParaRPr>
          </a:p>
        </p:txBody>
      </p:sp>
    </p:spTree>
    <p:extLst>
      <p:ext uri="{BB962C8B-B14F-4D97-AF65-F5344CB8AC3E}">
        <p14:creationId xmlns:p14="http://schemas.microsoft.com/office/powerpoint/2010/main" val="96026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4400" dirty="0"/>
              <a:t>Bot Framework Developer Introduction and Deploying an Intelligent Bot</a:t>
            </a:r>
            <a:br>
              <a:rPr lang="en-US" sz="4400" dirty="0"/>
            </a:br>
            <a:endParaRPr lang="en-US" sz="4400" dirty="0"/>
          </a:p>
        </p:txBody>
      </p:sp>
      <p:sp>
        <p:nvSpPr>
          <p:cNvPr id="2" name="Text Placeholder 1"/>
          <p:cNvSpPr>
            <a:spLocks noGrp="1"/>
          </p:cNvSpPr>
          <p:nvPr>
            <p:ph type="body" sz="quarter" idx="14"/>
          </p:nvPr>
        </p:nvSpPr>
        <p:spPr/>
        <p:txBody>
          <a:bodyPr/>
          <a:lstStyle/>
          <a:p>
            <a:endParaRPr lang="en-US" dirty="0"/>
          </a:p>
        </p:txBody>
      </p:sp>
      <p:sp>
        <p:nvSpPr>
          <p:cNvPr id="3" name="Text Placeholder 2"/>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255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88801756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process/Toolbox</a:t>
            </a:r>
          </a:p>
        </p:txBody>
      </p:sp>
      <p:pic>
        <p:nvPicPr>
          <p:cNvPr id="4" name="Picture 3"/>
          <p:cNvPicPr>
            <a:picLocks noChangeAspect="1"/>
          </p:cNvPicPr>
          <p:nvPr/>
        </p:nvPicPr>
        <p:blipFill>
          <a:blip r:embed="rId3"/>
          <a:stretch>
            <a:fillRect/>
          </a:stretch>
        </p:blipFill>
        <p:spPr>
          <a:xfrm>
            <a:off x="1417637" y="1279526"/>
            <a:ext cx="8470106" cy="5646736"/>
          </a:xfrm>
          <a:prstGeom prst="rect">
            <a:avLst/>
          </a:prstGeom>
        </p:spPr>
      </p:pic>
    </p:spTree>
    <p:extLst>
      <p:ext uri="{BB962C8B-B14F-4D97-AF65-F5344CB8AC3E}">
        <p14:creationId xmlns:p14="http://schemas.microsoft.com/office/powerpoint/2010/main" val="1801019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deploying your bot</a:t>
            </a:r>
          </a:p>
        </p:txBody>
      </p:sp>
      <p:pic>
        <p:nvPicPr>
          <p:cNvPr id="5" name="Picture 4"/>
          <p:cNvPicPr>
            <a:picLocks noChangeAspect="1"/>
          </p:cNvPicPr>
          <p:nvPr/>
        </p:nvPicPr>
        <p:blipFill>
          <a:blip r:embed="rId3"/>
          <a:stretch>
            <a:fillRect/>
          </a:stretch>
        </p:blipFill>
        <p:spPr>
          <a:xfrm>
            <a:off x="7026874" y="1659175"/>
            <a:ext cx="1428750" cy="1428750"/>
          </a:xfrm>
          <a:prstGeom prst="rect">
            <a:avLst/>
          </a:prstGeom>
        </p:spPr>
      </p:pic>
      <p:pic>
        <p:nvPicPr>
          <p:cNvPr id="7" name="Picture 6"/>
          <p:cNvPicPr>
            <a:picLocks noChangeAspect="1"/>
          </p:cNvPicPr>
          <p:nvPr/>
        </p:nvPicPr>
        <p:blipFill>
          <a:blip r:embed="rId4"/>
          <a:stretch>
            <a:fillRect/>
          </a:stretch>
        </p:blipFill>
        <p:spPr>
          <a:xfrm>
            <a:off x="7970837" y="4705179"/>
            <a:ext cx="1333500" cy="13335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5983" y="5364229"/>
            <a:ext cx="780290" cy="780290"/>
          </a:xfrm>
          <a:prstGeom prst="rect">
            <a:avLst/>
          </a:prstGeom>
        </p:spPr>
      </p:pic>
      <p:pic>
        <p:nvPicPr>
          <p:cNvPr id="9" name="Picture 8"/>
          <p:cNvPicPr>
            <a:picLocks noChangeAspect="1"/>
          </p:cNvPicPr>
          <p:nvPr/>
        </p:nvPicPr>
        <p:blipFill>
          <a:blip r:embed="rId6"/>
          <a:stretch>
            <a:fillRect/>
          </a:stretch>
        </p:blipFill>
        <p:spPr>
          <a:xfrm>
            <a:off x="626407" y="3892647"/>
            <a:ext cx="3809524" cy="2146032"/>
          </a:xfrm>
          <a:prstGeom prst="rect">
            <a:avLst/>
          </a:prstGeom>
        </p:spPr>
      </p:pic>
      <p:sp>
        <p:nvSpPr>
          <p:cNvPr id="11" name="Freeform 7"/>
          <p:cNvSpPr>
            <a:spLocks/>
          </p:cNvSpPr>
          <p:nvPr/>
        </p:nvSpPr>
        <p:spPr bwMode="auto">
          <a:xfrm>
            <a:off x="1112837" y="1411525"/>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452893" y="6152385"/>
            <a:ext cx="18215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Local project</a:t>
            </a:r>
          </a:p>
        </p:txBody>
      </p:sp>
      <p:sp>
        <p:nvSpPr>
          <p:cNvPr id="13" name="TextBox 12"/>
          <p:cNvSpPr txBox="1"/>
          <p:nvPr/>
        </p:nvSpPr>
        <p:spPr>
          <a:xfrm>
            <a:off x="1112837" y="3094403"/>
            <a:ext cx="17520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Web service</a:t>
            </a:r>
          </a:p>
        </p:txBody>
      </p:sp>
      <p:sp>
        <p:nvSpPr>
          <p:cNvPr id="14" name="TextBox 13"/>
          <p:cNvSpPr txBox="1"/>
          <p:nvPr/>
        </p:nvSpPr>
        <p:spPr>
          <a:xfrm>
            <a:off x="6337531" y="3101160"/>
            <a:ext cx="30984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Bot Framework service</a:t>
            </a:r>
          </a:p>
        </p:txBody>
      </p:sp>
      <p:sp>
        <p:nvSpPr>
          <p:cNvPr id="15" name="TextBox 14"/>
          <p:cNvSpPr txBox="1"/>
          <p:nvPr/>
        </p:nvSpPr>
        <p:spPr>
          <a:xfrm>
            <a:off x="10408902" y="4658352"/>
            <a:ext cx="160053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Data store service</a:t>
            </a:r>
          </a:p>
        </p:txBody>
      </p:sp>
      <p:sp>
        <p:nvSpPr>
          <p:cNvPr id="17" name="TextBox 16"/>
          <p:cNvSpPr txBox="1"/>
          <p:nvPr/>
        </p:nvSpPr>
        <p:spPr>
          <a:xfrm>
            <a:off x="8017064" y="6144519"/>
            <a:ext cx="124104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Channel</a:t>
            </a:r>
          </a:p>
        </p:txBody>
      </p:sp>
      <p:sp>
        <p:nvSpPr>
          <p:cNvPr id="18" name="TextBox 17"/>
          <p:cNvSpPr txBox="1"/>
          <p:nvPr/>
        </p:nvSpPr>
        <p:spPr>
          <a:xfrm>
            <a:off x="6085983" y="6177295"/>
            <a:ext cx="7601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User</a:t>
            </a:r>
          </a:p>
        </p:txBody>
      </p:sp>
      <p:cxnSp>
        <p:nvCxnSpPr>
          <p:cNvPr id="20" name="Straight Arrow Connector 19"/>
          <p:cNvCxnSpPr/>
          <p:nvPr/>
        </p:nvCxnSpPr>
        <p:spPr>
          <a:xfrm flipV="1">
            <a:off x="2531169" y="3556069"/>
            <a:ext cx="0" cy="855593"/>
          </a:xfrm>
          <a:prstGeom prst="straightConnector1">
            <a:avLst/>
          </a:prstGeom>
          <a:ln w="571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960624" y="2278061"/>
            <a:ext cx="3066250" cy="1"/>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580437" y="2461135"/>
            <a:ext cx="1447800" cy="807527"/>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9399745" y="4627455"/>
            <a:ext cx="628492" cy="625005"/>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8" idx="3"/>
          </p:cNvCxnSpPr>
          <p:nvPr/>
        </p:nvCxnSpPr>
        <p:spPr>
          <a:xfrm flipH="1">
            <a:off x="6866273" y="5494742"/>
            <a:ext cx="1029302" cy="259632"/>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7"/>
          <a:stretch>
            <a:fillRect/>
          </a:stretch>
        </p:blipFill>
        <p:spPr>
          <a:xfrm>
            <a:off x="9236413" y="2835729"/>
            <a:ext cx="3778383" cy="1816530"/>
          </a:xfrm>
          <a:prstGeom prst="rect">
            <a:avLst/>
          </a:prstGeom>
        </p:spPr>
      </p:pic>
      <p:pic>
        <p:nvPicPr>
          <p:cNvPr id="4" name="Content Placeholder 3"/>
          <p:cNvPicPr>
            <a:picLocks noGrp="1" noChangeAspect="1"/>
          </p:cNvPicPr>
          <p:nvPr>
            <p:ph idx="4294967295"/>
          </p:nvPr>
        </p:nvPicPr>
        <p:blipFill>
          <a:blip r:embed="rId8" cstate="print">
            <a:extLst>
              <a:ext uri="{28A0092B-C50C-407E-A947-70E740481C1C}">
                <a14:useLocalDpi xmlns:a14="http://schemas.microsoft.com/office/drawing/2010/main" val="0"/>
              </a:ext>
            </a:extLst>
          </a:blip>
          <a:stretch>
            <a:fillRect/>
          </a:stretch>
        </p:blipFill>
        <p:spPr>
          <a:xfrm>
            <a:off x="1945381" y="1735306"/>
            <a:ext cx="1171575" cy="1169987"/>
          </a:xfrm>
          <a:prstGeom prst="rect">
            <a:avLst/>
          </a:prstGeom>
        </p:spPr>
      </p:pic>
    </p:spTree>
    <p:extLst>
      <p:ext uri="{BB962C8B-B14F-4D97-AF65-F5344CB8AC3E}">
        <p14:creationId xmlns:p14="http://schemas.microsoft.com/office/powerpoint/2010/main" val="1811263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Session outline (and steps to releasing a bot)</a:t>
            </a:r>
          </a:p>
        </p:txBody>
      </p:sp>
      <p:sp>
        <p:nvSpPr>
          <p:cNvPr id="3" name="Content Placeholder 2"/>
          <p:cNvSpPr>
            <a:spLocks noGrp="1"/>
          </p:cNvSpPr>
          <p:nvPr>
            <p:ph idx="1"/>
          </p:nvPr>
        </p:nvSpPr>
        <p:spPr/>
        <p:txBody>
          <a:bodyPr/>
          <a:lstStyle/>
          <a:p>
            <a:pPr marL="514350" indent="-514350">
              <a:buFont typeface="+mj-lt"/>
              <a:buAutoNum type="arabicPeriod"/>
            </a:pPr>
            <a:r>
              <a:rPr lang="en-US" dirty="0"/>
              <a:t>Develop</a:t>
            </a:r>
          </a:p>
          <a:p>
            <a:pPr marL="514350" indent="-514350">
              <a:buFont typeface="+mj-lt"/>
              <a:buAutoNum type="arabicPeriod"/>
            </a:pPr>
            <a:r>
              <a:rPr lang="en-US" dirty="0"/>
              <a:t>Deploy</a:t>
            </a:r>
          </a:p>
          <a:p>
            <a:pPr marL="514350" indent="-514350">
              <a:buFont typeface="+mj-lt"/>
              <a:buAutoNum type="arabicPeriod"/>
            </a:pPr>
            <a:r>
              <a:rPr lang="en-US" dirty="0"/>
              <a:t>Register</a:t>
            </a:r>
          </a:p>
          <a:p>
            <a:pPr marL="514350" indent="-514350">
              <a:buFont typeface="+mj-lt"/>
              <a:buAutoNum type="arabicPeriod"/>
            </a:pPr>
            <a:r>
              <a:rPr lang="en-US" dirty="0"/>
              <a:t>Publish</a:t>
            </a:r>
          </a:p>
          <a:p>
            <a:pPr marL="514350" indent="-514350">
              <a:buFont typeface="+mj-lt"/>
              <a:buAutoNum type="arabicPeriod"/>
            </a:pPr>
            <a:r>
              <a:rPr lang="en-US" dirty="0"/>
              <a:t>Test</a:t>
            </a:r>
          </a:p>
          <a:p>
            <a:pPr marL="0" indent="0">
              <a:buNone/>
            </a:pPr>
            <a:endParaRPr lang="en-US" dirty="0"/>
          </a:p>
          <a:p>
            <a:r>
              <a:rPr lang="en-US" i="1" dirty="0"/>
              <a:t>Deploy a bot to Azure lab</a:t>
            </a:r>
          </a:p>
        </p:txBody>
      </p:sp>
    </p:spTree>
    <p:extLst>
      <p:ext uri="{BB962C8B-B14F-4D97-AF65-F5344CB8AC3E}">
        <p14:creationId xmlns:p14="http://schemas.microsoft.com/office/powerpoint/2010/main" val="4249611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Develop</a:t>
            </a:r>
            <a:br>
              <a:rPr lang="en-US" dirty="0"/>
            </a:br>
            <a:r>
              <a:rPr lang="en-US" sz="2400" dirty="0"/>
              <a:t>in code editor</a:t>
            </a:r>
          </a:p>
        </p:txBody>
      </p:sp>
    </p:spTree>
    <p:extLst>
      <p:ext uri="{BB962C8B-B14F-4D97-AF65-F5344CB8AC3E}">
        <p14:creationId xmlns:p14="http://schemas.microsoft.com/office/powerpoint/2010/main" val="9672052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Bot Framework concepts</a:t>
            </a:r>
            <a:endParaRPr lang="en-US" dirty="0"/>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3040501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Connector</a:t>
            </a:r>
            <a:endParaRPr lang="en-US"/>
          </a:p>
        </p:txBody>
      </p:sp>
      <p:sp>
        <p:nvSpPr>
          <p:cNvPr id="3" name="Content Placeholder 2"/>
          <p:cNvSpPr>
            <a:spLocks noGrp="1"/>
          </p:cNvSpPr>
          <p:nvPr>
            <p:ph idx="1"/>
          </p:nvPr>
        </p:nvSpPr>
        <p:spPr/>
        <p:txBody>
          <a:bodyPr/>
          <a:lstStyle/>
          <a:p>
            <a:r>
              <a:rPr lang="en-US" dirty="0" smtClean="0"/>
              <a:t>A service that connects bot to multiple channels (skype </a:t>
            </a:r>
            <a:r>
              <a:rPr lang="en-US" dirty="0" err="1" smtClean="0"/>
              <a:t>etc</a:t>
            </a:r>
            <a:r>
              <a:rPr lang="mr-IN" dirty="0" smtClean="0"/>
              <a:t>…</a:t>
            </a:r>
            <a:r>
              <a:rPr lang="en-US" dirty="0" smtClean="0"/>
              <a:t>)</a:t>
            </a:r>
          </a:p>
          <a:p>
            <a:r>
              <a:rPr lang="en-US" dirty="0" smtClean="0"/>
              <a:t>The </a:t>
            </a:r>
            <a:r>
              <a:rPr lang="en-US" dirty="0" err="1" smtClean="0">
                <a:hlinkClick r:id="rId2"/>
              </a:rPr>
              <a:t>UniversalBot</a:t>
            </a:r>
            <a:r>
              <a:rPr lang="en-US" dirty="0" smtClean="0">
                <a:hlinkClick r:id="rId2"/>
              </a:rPr>
              <a:t> </a:t>
            </a:r>
            <a:r>
              <a:rPr lang="en-US" dirty="0" smtClean="0"/>
              <a:t>class manages all conversations between bot and users</a:t>
            </a:r>
          </a:p>
          <a:p>
            <a:r>
              <a:rPr lang="en-US" dirty="0" smtClean="0"/>
              <a:t>The </a:t>
            </a:r>
            <a:r>
              <a:rPr lang="en-US" dirty="0" smtClean="0">
                <a:hlinkClick r:id="rId3"/>
              </a:rPr>
              <a:t>ChatConnector </a:t>
            </a:r>
            <a:r>
              <a:rPr lang="en-US" dirty="0" smtClean="0"/>
              <a:t>class</a:t>
            </a:r>
          </a:p>
          <a:p>
            <a:pPr lvl="1"/>
            <a:r>
              <a:rPr lang="en-US" dirty="0" smtClean="0"/>
              <a:t>Connects the bot to the connector service</a:t>
            </a:r>
          </a:p>
          <a:p>
            <a:pPr lvl="1"/>
            <a:r>
              <a:rPr lang="en-US" dirty="0" smtClean="0"/>
              <a:t>“Normalizes” the message e.g. converts from webchat to SMS</a:t>
            </a:r>
            <a:endParaRPr lang="en-US" dirty="0"/>
          </a:p>
        </p:txBody>
      </p:sp>
    </p:spTree>
    <p:extLst>
      <p:ext uri="{BB962C8B-B14F-4D97-AF65-F5344CB8AC3E}">
        <p14:creationId xmlns:p14="http://schemas.microsoft.com/office/powerpoint/2010/main" val="2099698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Messages</a:t>
            </a:r>
            <a:endParaRPr lang="en-US" dirty="0"/>
          </a:p>
        </p:txBody>
      </p:sp>
      <p:sp>
        <p:nvSpPr>
          <p:cNvPr id="3" name="Content Placeholder 2"/>
          <p:cNvSpPr>
            <a:spLocks noGrp="1"/>
          </p:cNvSpPr>
          <p:nvPr>
            <p:ph idx="1"/>
          </p:nvPr>
        </p:nvSpPr>
        <p:spPr/>
        <p:txBody>
          <a:bodyPr/>
          <a:lstStyle/>
          <a:p>
            <a:r>
              <a:rPr lang="en-US" dirty="0" smtClean="0"/>
              <a:t>Messages can consist of:</a:t>
            </a:r>
          </a:p>
          <a:p>
            <a:pPr lvl="1"/>
            <a:r>
              <a:rPr lang="en-US" dirty="0" smtClean="0"/>
              <a:t>Text to be displayed</a:t>
            </a:r>
          </a:p>
          <a:p>
            <a:pPr lvl="1"/>
            <a:r>
              <a:rPr lang="en-US" dirty="0" smtClean="0"/>
              <a:t>Text to be spoken</a:t>
            </a:r>
          </a:p>
          <a:p>
            <a:pPr lvl="1"/>
            <a:r>
              <a:rPr lang="en-US" dirty="0" smtClean="0"/>
              <a:t>Attachments</a:t>
            </a:r>
          </a:p>
          <a:p>
            <a:pPr lvl="1"/>
            <a:r>
              <a:rPr lang="en-US" dirty="0" smtClean="0"/>
              <a:t>Cards</a:t>
            </a:r>
          </a:p>
          <a:p>
            <a:pPr lvl="1"/>
            <a:r>
              <a:rPr lang="en-US" dirty="0" smtClean="0"/>
              <a:t>Suggested actions</a:t>
            </a:r>
          </a:p>
          <a:p>
            <a:r>
              <a:rPr lang="en-US" dirty="0" smtClean="0"/>
              <a:t>The </a:t>
            </a:r>
            <a:r>
              <a:rPr lang="en-US" dirty="0" err="1" smtClean="0">
                <a:hlinkClick r:id="rId2"/>
              </a:rPr>
              <a:t>session.send</a:t>
            </a:r>
            <a:r>
              <a:rPr lang="en-US" dirty="0" smtClean="0">
                <a:hlinkClick r:id="rId2"/>
              </a:rPr>
              <a:t> </a:t>
            </a:r>
            <a:r>
              <a:rPr lang="en-US" dirty="0" smtClean="0"/>
              <a:t>method sends messages to user</a:t>
            </a:r>
            <a:endParaRPr lang="en-US" dirty="0"/>
          </a:p>
        </p:txBody>
      </p:sp>
    </p:spTree>
    <p:extLst>
      <p:ext uri="{BB962C8B-B14F-4D97-AF65-F5344CB8AC3E}">
        <p14:creationId xmlns:p14="http://schemas.microsoft.com/office/powerpoint/2010/main" val="3869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5442060" y="497"/>
            <a:ext cx="6993533" cy="699353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itle 1"/>
          <p:cNvSpPr txBox="1">
            <a:spLocks/>
          </p:cNvSpPr>
          <p:nvPr/>
        </p:nvSpPr>
        <p:spPr>
          <a:xfrm>
            <a:off x="6066993" y="2193121"/>
            <a:ext cx="6111969" cy="690942"/>
          </a:xfrm>
          <a:prstGeom prst="rect">
            <a:avLst/>
          </a:prstGeom>
        </p:spPr>
        <p:txBody>
          <a:bodyPr lIns="91427" tIns="146283" rIns="91427" bIns="146283">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69" defTabSz="932293" fontAlgn="base">
              <a:spcAft>
                <a:spcPts val="2400"/>
              </a:spcAft>
              <a:defRPr/>
            </a:pPr>
            <a:r>
              <a:rPr lang="en-US" sz="2800" spc="0" dirty="0">
                <a:gradFill>
                  <a:gsLst>
                    <a:gs pos="0">
                      <a:srgbClr val="FFFFFF"/>
                    </a:gs>
                    <a:gs pos="100000">
                      <a:srgbClr val="FFFFFF"/>
                    </a:gs>
                  </a:gsLst>
                  <a:lin ang="5400000" scaled="1"/>
                </a:gradFill>
                <a:latin typeface="Segoe UI Light"/>
                <a:cs typeface="Segoe UI Semilight" panose="020B0402040204020203" pitchFamily="34" charset="0"/>
              </a:rPr>
              <a:t>Human language is the new UI</a:t>
            </a:r>
          </a:p>
        </p:txBody>
      </p:sp>
      <p:sp>
        <p:nvSpPr>
          <p:cNvPr id="3" name="Rectangle 2"/>
          <p:cNvSpPr/>
          <p:nvPr/>
        </p:nvSpPr>
        <p:spPr>
          <a:xfrm>
            <a:off x="6066992" y="2996769"/>
            <a:ext cx="6215769" cy="973101"/>
          </a:xfrm>
          <a:prstGeom prst="rect">
            <a:avLst/>
          </a:prstGeom>
        </p:spPr>
        <p:txBody>
          <a:bodyPr>
            <a:spAutoFit/>
          </a:bodyPr>
          <a:lstStyle/>
          <a:p>
            <a:pPr marL="28569" defTabSz="932293" fontAlgn="base">
              <a:spcAft>
                <a:spcPts val="24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Bots are the new apps;</a:t>
            </a:r>
            <a:b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b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digital assistants are meta apps</a:t>
            </a:r>
          </a:p>
        </p:txBody>
      </p:sp>
      <p:sp>
        <p:nvSpPr>
          <p:cNvPr id="6" name="Rectangle 5"/>
          <p:cNvSpPr/>
          <p:nvPr/>
        </p:nvSpPr>
        <p:spPr>
          <a:xfrm>
            <a:off x="6066994" y="4172701"/>
            <a:ext cx="6126352" cy="533636"/>
          </a:xfrm>
          <a:prstGeom prst="rect">
            <a:avLst/>
          </a:prstGeom>
        </p:spPr>
        <p:txBody>
          <a:bodyPr wrap="none">
            <a:spAutoFit/>
          </a:bodyPr>
          <a:lstStyle/>
          <a:p>
            <a:pPr marL="28569" defTabSz="932293" fontAlgn="base">
              <a:spcAft>
                <a:spcPts val="24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Intelligence infused into all interactions</a:t>
            </a:r>
          </a:p>
        </p:txBody>
      </p:sp>
      <p:sp>
        <p:nvSpPr>
          <p:cNvPr id="39" name="microsoft"/>
          <p:cNvSpPr/>
          <p:nvPr/>
        </p:nvSpPr>
        <p:spPr>
          <a:xfrm>
            <a:off x="462670" y="2724259"/>
            <a:ext cx="4825718" cy="1525310"/>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Conversation</a:t>
            </a:r>
            <a:b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b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as a Platform</a:t>
            </a:r>
          </a:p>
        </p:txBody>
      </p:sp>
    </p:spTree>
    <p:extLst>
      <p:ext uri="{BB962C8B-B14F-4D97-AF65-F5344CB8AC3E}">
        <p14:creationId xmlns:p14="http://schemas.microsoft.com/office/powerpoint/2010/main" val="35156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250"/>
                                        <p:tgtEl>
                                          <p:spTgt spid="148"/>
                                        </p:tgtEl>
                                      </p:cBhvr>
                                    </p:animEffect>
                                  </p:childTnLst>
                                </p:cTn>
                              </p:par>
                              <p:par>
                                <p:cTn id="8" presetID="35" presetClass="path" presetSubtype="0" decel="100000" fill="hold" grpId="1" nodeType="withEffect">
                                  <p:stCondLst>
                                    <p:cond delay="850"/>
                                  </p:stCondLst>
                                  <p:childTnLst>
                                    <p:animMotion origin="layout" path="M 1.98366E-6 3.19564E-6 L -0.35244 3.19564E-6 " pathEditMode="relative" rAng="0" ptsTypes="AA">
                                      <p:cBhvr>
                                        <p:cTn id="9" dur="750" spd="-100000" fill="hold"/>
                                        <p:tgtEl>
                                          <p:spTgt spid="148"/>
                                        </p:tgtEl>
                                        <p:attrNameLst>
                                          <p:attrName>ppt_x</p:attrName>
                                          <p:attrName>ppt_y</p:attrName>
                                        </p:attrNameLst>
                                      </p:cBhvr>
                                      <p:rCtr x="-17628" y="0"/>
                                    </p:animMotion>
                                  </p:childTnLst>
                                </p:cTn>
                              </p:par>
                              <p:par>
                                <p:cTn id="10" presetID="10" presetClass="entr" presetSubtype="0" fill="hold" grpId="0" nodeType="withEffect">
                                  <p:stCondLst>
                                    <p:cond delay="1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35" presetClass="path" presetSubtype="0" decel="100000" fill="hold" grpId="1" nodeType="withEffect">
                                  <p:stCondLst>
                                    <p:cond delay="850"/>
                                  </p:stCondLst>
                                  <p:childTnLst>
                                    <p:animMotion origin="layout" path="M 1.98366E-6 3.19564E-6 L -0.35244 3.19564E-6 " pathEditMode="relative" rAng="0" ptsTypes="AA">
                                      <p:cBhvr>
                                        <p:cTn id="14" dur="750" spd="-100000" fill="hold"/>
                                        <p:tgtEl>
                                          <p:spTgt spid="3"/>
                                        </p:tgtEl>
                                        <p:attrNameLst>
                                          <p:attrName>ppt_x</p:attrName>
                                          <p:attrName>ppt_y</p:attrName>
                                        </p:attrNameLst>
                                      </p:cBhvr>
                                      <p:rCtr x="-17628" y="0"/>
                                    </p:animMotion>
                                  </p:childTnLst>
                                </p:cTn>
                              </p:par>
                              <p:par>
                                <p:cTn id="15" presetID="10" presetClass="entr" presetSubtype="0" fill="hold" grpId="0" nodeType="withEffect">
                                  <p:stCondLst>
                                    <p:cond delay="1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35" presetClass="path" presetSubtype="0" decel="100000" fill="hold" grpId="1" nodeType="withEffect">
                                  <p:stCondLst>
                                    <p:cond delay="850"/>
                                  </p:stCondLst>
                                  <p:childTnLst>
                                    <p:animMotion origin="layout" path="M 1.98366E-6 3.19564E-6 L -0.35244 3.19564E-6 " pathEditMode="relative" rAng="0" ptsTypes="AA">
                                      <p:cBhvr>
                                        <p:cTn id="19" dur="750" spd="-100000" fill="hold"/>
                                        <p:tgtEl>
                                          <p:spTgt spid="6"/>
                                        </p:tgtEl>
                                        <p:attrNameLst>
                                          <p:attrName>ppt_x</p:attrName>
                                          <p:attrName>ppt_y</p:attrName>
                                        </p:attrNameLst>
                                      </p:cBhvr>
                                      <p:rCtr x="-17628" y="0"/>
                                    </p:animMotion>
                                  </p:childTnLst>
                                </p:cTn>
                              </p:par>
                              <p:par>
                                <p:cTn id="20" presetID="10" presetClass="entr" presetSubtype="0" fill="hold" grpId="0" nodeType="withEffect">
                                  <p:stCondLst>
                                    <p:cond delay="4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250"/>
                                        <p:tgtEl>
                                          <p:spTgt spid="39"/>
                                        </p:tgtEl>
                                      </p:cBhvr>
                                    </p:animEffect>
                                  </p:childTnLst>
                                </p:cTn>
                              </p:par>
                              <p:par>
                                <p:cTn id="23" presetID="42" presetClass="path" presetSubtype="0" decel="100000" fill="hold" grpId="1" nodeType="withEffect">
                                  <p:stCondLst>
                                    <p:cond delay="0"/>
                                  </p:stCondLst>
                                  <p:childTnLst>
                                    <p:animMotion origin="layout" path="M 1.86622E-6 4.53926E-7 L 1.86622E-6 0.25011 " pathEditMode="relative" rAng="0" ptsTypes="AA">
                                      <p:cBhvr>
                                        <p:cTn id="24" dur="750" spd="-100000" fill="hold"/>
                                        <p:tgtEl>
                                          <p:spTgt spid="3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8" grpId="1"/>
      <p:bldP spid="3" grpId="0"/>
      <p:bldP spid="3" grpId="1"/>
      <p:bldP spid="6" grpId="0"/>
      <p:bldP spid="6" grpId="1"/>
      <p:bldP spid="39" grpId="0"/>
      <p:bldP spid="39"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Dialogs</a:t>
            </a:r>
            <a:endParaRPr lang="en-US" dirty="0"/>
          </a:p>
        </p:txBody>
      </p:sp>
      <p:sp>
        <p:nvSpPr>
          <p:cNvPr id="3" name="Content Placeholder 2"/>
          <p:cNvSpPr>
            <a:spLocks noGrp="1"/>
          </p:cNvSpPr>
          <p:nvPr>
            <p:ph idx="1"/>
          </p:nvPr>
        </p:nvSpPr>
        <p:spPr/>
        <p:txBody>
          <a:bodyPr/>
          <a:lstStyle/>
          <a:p>
            <a:r>
              <a:rPr lang="en-US" dirty="0" smtClean="0"/>
              <a:t>The building blocks of a conversation flow</a:t>
            </a:r>
          </a:p>
          <a:p>
            <a:r>
              <a:rPr lang="en-US" dirty="0" smtClean="0"/>
              <a:t>A conversation is a stack of dialogs</a:t>
            </a:r>
          </a:p>
          <a:p>
            <a:r>
              <a:rPr lang="en-US" dirty="0" smtClean="0"/>
              <a:t>The most recent one is on top of </a:t>
            </a:r>
            <a:r>
              <a:rPr lang="en-US" smtClean="0"/>
              <a:t>the stack</a:t>
            </a:r>
            <a:endParaRPr lang="en-US" dirty="0"/>
          </a:p>
        </p:txBody>
      </p:sp>
    </p:spTree>
    <p:extLst>
      <p:ext uri="{BB962C8B-B14F-4D97-AF65-F5344CB8AC3E}">
        <p14:creationId xmlns:p14="http://schemas.microsoft.com/office/powerpoint/2010/main" val="1748600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Actions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33778282"/>
              </p:ext>
            </p:extLst>
          </p:nvPr>
        </p:nvGraphicFramePr>
        <p:xfrm>
          <a:off x="5259728" y="603926"/>
          <a:ext cx="6008492" cy="6144684"/>
        </p:xfrm>
        <a:graphic>
          <a:graphicData uri="http://schemas.openxmlformats.org/drawingml/2006/table">
            <a:tbl>
              <a:tblPr firstRow="1" bandRow="1">
                <a:tableStyleId>{22838BEF-8BB2-4498-84A7-C5851F593DF1}</a:tableStyleId>
              </a:tblPr>
              <a:tblGrid>
                <a:gridCol w="3004246"/>
                <a:gridCol w="3004246"/>
              </a:tblGrid>
              <a:tr h="440785">
                <a:tc>
                  <a:txBody>
                    <a:bodyPr/>
                    <a:lstStyle/>
                    <a:p>
                      <a:pPr algn="l" fontAlgn="b"/>
                      <a:r>
                        <a:rPr lang="en-US" sz="1900" dirty="0">
                          <a:effectLst/>
                        </a:rPr>
                        <a:t>Action</a:t>
                      </a:r>
                      <a:endParaRPr lang="en-US" sz="1900" b="0" dirty="0">
                        <a:effectLst/>
                        <a:latin typeface="segoe-ui_semibold" charset="0"/>
                      </a:endParaRPr>
                    </a:p>
                  </a:txBody>
                  <a:tcPr marL="103623" marR="103623" marT="77717" marB="77717" anchor="b"/>
                </a:tc>
                <a:tc>
                  <a:txBody>
                    <a:bodyPr/>
                    <a:lstStyle/>
                    <a:p>
                      <a:pPr algn="l" fontAlgn="b"/>
                      <a:r>
                        <a:rPr lang="en-US" sz="1900">
                          <a:effectLst/>
                        </a:rPr>
                        <a:t>Description</a:t>
                      </a:r>
                      <a:endParaRPr lang="en-US" sz="1900" b="0">
                        <a:effectLst/>
                        <a:latin typeface="segoe-ui_semibold" charset="0"/>
                      </a:endParaRPr>
                    </a:p>
                  </a:txBody>
                  <a:tcPr marL="103623" marR="103623" marT="77717" marB="77717" anchor="b"/>
                </a:tc>
              </a:tr>
              <a:tr h="1011486">
                <a:tc>
                  <a:txBody>
                    <a:bodyPr/>
                    <a:lstStyle/>
                    <a:p>
                      <a:pPr fontAlgn="t"/>
                      <a:r>
                        <a:rPr lang="en-US" sz="1900" u="none" strike="noStrike">
                          <a:effectLst/>
                          <a:hlinkClick r:id="rId2"/>
                        </a:rPr>
                        <a:t>triggerAction</a:t>
                      </a:r>
                      <a:endParaRPr lang="en-US" sz="1900">
                        <a:effectLst/>
                      </a:endParaRPr>
                    </a:p>
                  </a:txBody>
                  <a:tcPr marL="103623" marR="103623" marT="77717" marB="77717"/>
                </a:tc>
                <a:tc>
                  <a:txBody>
                    <a:bodyPr/>
                    <a:lstStyle/>
                    <a:p>
                      <a:pPr fontAlgn="t"/>
                      <a:r>
                        <a:rPr lang="en-US" sz="1900" dirty="0">
                          <a:effectLst/>
                        </a:rPr>
                        <a:t>Binds an action to </a:t>
                      </a:r>
                      <a:r>
                        <a:rPr lang="en-US" sz="1900" dirty="0" smtClean="0">
                          <a:effectLst/>
                        </a:rPr>
                        <a:t>a dialog, makes it  </a:t>
                      </a:r>
                      <a:r>
                        <a:rPr lang="en-US" sz="1900" dirty="0">
                          <a:effectLst/>
                        </a:rPr>
                        <a:t>active </a:t>
                      </a:r>
                      <a:r>
                        <a:rPr lang="en-US" sz="1900" dirty="0" smtClean="0">
                          <a:effectLst/>
                        </a:rPr>
                        <a:t>when triggered</a:t>
                      </a:r>
                      <a:r>
                        <a:rPr lang="en-US" sz="1900" dirty="0">
                          <a:effectLst/>
                        </a:rPr>
                        <a:t>.</a:t>
                      </a:r>
                    </a:p>
                  </a:txBody>
                  <a:tcPr marL="103623" marR="103623" marT="77717" marB="77717"/>
                </a:tc>
              </a:tr>
              <a:tr h="1011486">
                <a:tc>
                  <a:txBody>
                    <a:bodyPr/>
                    <a:lstStyle/>
                    <a:p>
                      <a:pPr fontAlgn="t"/>
                      <a:r>
                        <a:rPr lang="en-US" sz="1900" u="none" strike="noStrike">
                          <a:effectLst/>
                          <a:hlinkClick r:id="rId3"/>
                        </a:rPr>
                        <a:t>cancelAction</a:t>
                      </a:r>
                      <a:endParaRPr lang="en-US" sz="1900">
                        <a:effectLst/>
                      </a:endParaRPr>
                    </a:p>
                  </a:txBody>
                  <a:tcPr marL="103623" marR="103623" marT="77717" marB="77717"/>
                </a:tc>
                <a:tc>
                  <a:txBody>
                    <a:bodyPr/>
                    <a:lstStyle/>
                    <a:p>
                      <a:pPr fontAlgn="t"/>
                      <a:r>
                        <a:rPr lang="en-US" sz="1900" dirty="0">
                          <a:effectLst/>
                        </a:rPr>
                        <a:t>Binds an action to </a:t>
                      </a:r>
                      <a:r>
                        <a:rPr lang="en-US" sz="1900" dirty="0" smtClean="0">
                          <a:effectLst/>
                        </a:rPr>
                        <a:t>a </a:t>
                      </a:r>
                      <a:r>
                        <a:rPr lang="en-US" sz="1900" dirty="0">
                          <a:effectLst/>
                        </a:rPr>
                        <a:t>dialog </a:t>
                      </a:r>
                      <a:r>
                        <a:rPr lang="en-US" sz="1900" dirty="0" smtClean="0">
                          <a:effectLst/>
                        </a:rPr>
                        <a:t>and </a:t>
                      </a:r>
                      <a:r>
                        <a:rPr lang="en-US" sz="1900" dirty="0">
                          <a:effectLst/>
                        </a:rPr>
                        <a:t>cancels </a:t>
                      </a:r>
                      <a:r>
                        <a:rPr lang="en-US" sz="1900" dirty="0" smtClean="0">
                          <a:effectLst/>
                        </a:rPr>
                        <a:t>it when </a:t>
                      </a:r>
                      <a:r>
                        <a:rPr lang="en-US" sz="1900" dirty="0">
                          <a:effectLst/>
                        </a:rPr>
                        <a:t>it </a:t>
                      </a:r>
                      <a:r>
                        <a:rPr lang="en-US" sz="1900" dirty="0" smtClean="0">
                          <a:effectLst/>
                        </a:rPr>
                        <a:t>triggered</a:t>
                      </a:r>
                      <a:r>
                        <a:rPr lang="en-US" sz="1900" dirty="0">
                          <a:effectLst/>
                        </a:rPr>
                        <a:t>.</a:t>
                      </a:r>
                    </a:p>
                  </a:txBody>
                  <a:tcPr marL="103623" marR="103623" marT="77717" marB="77717"/>
                </a:tc>
              </a:tr>
              <a:tr h="1296837">
                <a:tc>
                  <a:txBody>
                    <a:bodyPr/>
                    <a:lstStyle/>
                    <a:p>
                      <a:pPr fontAlgn="t"/>
                      <a:r>
                        <a:rPr lang="en-US" sz="1900" u="none" strike="noStrike">
                          <a:effectLst/>
                          <a:hlinkClick r:id="rId4"/>
                        </a:rPr>
                        <a:t>reloadAction</a:t>
                      </a:r>
                      <a:endParaRPr lang="en-US" sz="1900">
                        <a:effectLst/>
                      </a:endParaRPr>
                    </a:p>
                  </a:txBody>
                  <a:tcPr marL="103623" marR="103623" marT="77717" marB="77717"/>
                </a:tc>
                <a:tc>
                  <a:txBody>
                    <a:bodyPr/>
                    <a:lstStyle/>
                    <a:p>
                      <a:pPr fontAlgn="t"/>
                      <a:r>
                        <a:rPr lang="en-US" sz="1900" dirty="0">
                          <a:effectLst/>
                        </a:rPr>
                        <a:t>Binds an action to </a:t>
                      </a:r>
                      <a:r>
                        <a:rPr lang="en-US" sz="1900" dirty="0" smtClean="0">
                          <a:effectLst/>
                        </a:rPr>
                        <a:t>a </a:t>
                      </a:r>
                      <a:r>
                        <a:rPr lang="en-US" sz="1900" dirty="0">
                          <a:effectLst/>
                        </a:rPr>
                        <a:t>dialog </a:t>
                      </a:r>
                      <a:r>
                        <a:rPr lang="en-US" sz="1900" dirty="0" smtClean="0">
                          <a:effectLst/>
                        </a:rPr>
                        <a:t>and reloads it when triggered</a:t>
                      </a:r>
                      <a:r>
                        <a:rPr lang="en-US" sz="1900" baseline="0" dirty="0" smtClean="0">
                          <a:effectLst/>
                        </a:rPr>
                        <a:t> (e.g. in response to “start over”)</a:t>
                      </a:r>
                      <a:endParaRPr lang="en-US" sz="1900" dirty="0">
                        <a:effectLst/>
                      </a:endParaRPr>
                    </a:p>
                  </a:txBody>
                  <a:tcPr marL="103623" marR="103623" marT="77717" marB="77717"/>
                </a:tc>
              </a:tr>
              <a:tr h="1011486">
                <a:tc>
                  <a:txBody>
                    <a:bodyPr/>
                    <a:lstStyle/>
                    <a:p>
                      <a:pPr fontAlgn="t"/>
                      <a:r>
                        <a:rPr lang="en-US" sz="1900" u="none" strike="noStrike">
                          <a:effectLst/>
                          <a:hlinkClick r:id="rId5"/>
                        </a:rPr>
                        <a:t>beginDialogAction</a:t>
                      </a:r>
                      <a:endParaRPr lang="en-US" sz="1900">
                        <a:effectLst/>
                      </a:endParaRPr>
                    </a:p>
                  </a:txBody>
                  <a:tcPr marL="103623" marR="103623" marT="77717" marB="77717"/>
                </a:tc>
                <a:tc>
                  <a:txBody>
                    <a:bodyPr/>
                    <a:lstStyle/>
                    <a:p>
                      <a:pPr fontAlgn="t"/>
                      <a:r>
                        <a:rPr lang="en-US" sz="1900" dirty="0">
                          <a:effectLst/>
                        </a:rPr>
                        <a:t>Binds an action to the dialog that starts another dialog </a:t>
                      </a:r>
                      <a:r>
                        <a:rPr lang="en-US" sz="1900" dirty="0" smtClean="0">
                          <a:effectLst/>
                        </a:rPr>
                        <a:t>when </a:t>
                      </a:r>
                      <a:r>
                        <a:rPr lang="en-US" sz="1900" dirty="0">
                          <a:effectLst/>
                        </a:rPr>
                        <a:t>triggered.</a:t>
                      </a:r>
                    </a:p>
                  </a:txBody>
                  <a:tcPr marL="103623" marR="103623" marT="77717" marB="77717"/>
                </a:tc>
              </a:tr>
              <a:tr h="1296837">
                <a:tc>
                  <a:txBody>
                    <a:bodyPr/>
                    <a:lstStyle/>
                    <a:p>
                      <a:pPr fontAlgn="t"/>
                      <a:r>
                        <a:rPr lang="en-US" sz="1900" u="none" strike="noStrike">
                          <a:effectLst/>
                          <a:hlinkClick r:id="rId6"/>
                        </a:rPr>
                        <a:t>endConversationAction</a:t>
                      </a:r>
                      <a:endParaRPr lang="en-US" sz="1900">
                        <a:effectLst/>
                      </a:endParaRPr>
                    </a:p>
                  </a:txBody>
                  <a:tcPr marL="103623" marR="103623" marT="77717" marB="77717"/>
                </a:tc>
                <a:tc>
                  <a:txBody>
                    <a:bodyPr/>
                    <a:lstStyle/>
                    <a:p>
                      <a:pPr fontAlgn="t"/>
                      <a:r>
                        <a:rPr lang="en-US" sz="1900" dirty="0">
                          <a:effectLst/>
                        </a:rPr>
                        <a:t>Binds an action to </a:t>
                      </a:r>
                      <a:r>
                        <a:rPr lang="en-US" sz="1900" dirty="0" smtClean="0">
                          <a:effectLst/>
                        </a:rPr>
                        <a:t>a </a:t>
                      </a:r>
                      <a:r>
                        <a:rPr lang="en-US" sz="1900" dirty="0">
                          <a:effectLst/>
                        </a:rPr>
                        <a:t>dialog that ends the conversation with the user when triggered.</a:t>
                      </a:r>
                    </a:p>
                  </a:txBody>
                  <a:tcPr marL="103623" marR="103623" marT="77717" marB="77717"/>
                </a:tc>
              </a:tr>
            </a:tbl>
          </a:graphicData>
        </a:graphic>
      </p:graphicFrame>
      <p:sp>
        <p:nvSpPr>
          <p:cNvPr id="6" name="Text Placeholder 5"/>
          <p:cNvSpPr>
            <a:spLocks noGrp="1"/>
          </p:cNvSpPr>
          <p:nvPr>
            <p:ph type="body" sz="half" idx="2"/>
          </p:nvPr>
        </p:nvSpPr>
        <p:spPr/>
        <p:txBody>
          <a:bodyPr/>
          <a:lstStyle/>
          <a:p>
            <a:r>
              <a:rPr lang="en-US" dirty="0" smtClean="0"/>
              <a:t>Manage  interruptions</a:t>
            </a:r>
          </a:p>
          <a:p>
            <a:r>
              <a:rPr lang="en-US" dirty="0" smtClean="0"/>
              <a:t>Triggered by global message handlers</a:t>
            </a:r>
            <a:endParaRPr lang="en-US" dirty="0"/>
          </a:p>
        </p:txBody>
      </p:sp>
    </p:spTree>
    <p:extLst>
      <p:ext uri="{BB962C8B-B14F-4D97-AF65-F5344CB8AC3E}">
        <p14:creationId xmlns:p14="http://schemas.microsoft.com/office/powerpoint/2010/main" val="422709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Recognizer</a:t>
            </a:r>
            <a:endParaRPr lang="en-US" dirty="0"/>
          </a:p>
        </p:txBody>
      </p:sp>
      <p:sp>
        <p:nvSpPr>
          <p:cNvPr id="3" name="Content Placeholder 2"/>
          <p:cNvSpPr>
            <a:spLocks noGrp="1"/>
          </p:cNvSpPr>
          <p:nvPr>
            <p:ph idx="1"/>
          </p:nvPr>
        </p:nvSpPr>
        <p:spPr/>
        <p:txBody>
          <a:bodyPr>
            <a:normAutofit lnSpcReduction="10000"/>
          </a:bodyPr>
          <a:lstStyle/>
          <a:p>
            <a:r>
              <a:rPr lang="en-US" dirty="0" smtClean="0"/>
              <a:t>Recognize user intents based on input and trigger appropriate actions</a:t>
            </a:r>
          </a:p>
          <a:p>
            <a:r>
              <a:rPr lang="en-US" dirty="0" smtClean="0"/>
              <a:t>Built-in regular expression recognizer</a:t>
            </a:r>
          </a:p>
          <a:p>
            <a:pPr marL="466298" lvl="1" indent="0">
              <a:buNone/>
            </a:pPr>
            <a:r>
              <a:rPr lang="en-US" sz="1836" dirty="0" err="1">
                <a:ea typeface="Courier New" charset="0"/>
                <a:cs typeface="Courier New" charset="0"/>
              </a:rPr>
              <a:t>bot.recognizer</a:t>
            </a:r>
            <a:r>
              <a:rPr lang="en-US" sz="1836" dirty="0">
                <a:ea typeface="Courier New" charset="0"/>
                <a:cs typeface="Courier New" charset="0"/>
              </a:rPr>
              <a:t>(new </a:t>
            </a:r>
            <a:r>
              <a:rPr lang="en-US" sz="1836" dirty="0" err="1">
                <a:ea typeface="Courier New" charset="0"/>
                <a:cs typeface="Courier New" charset="0"/>
              </a:rPr>
              <a:t>builder.RegExpRecognizer</a:t>
            </a:r>
            <a:r>
              <a:rPr lang="en-US" sz="1836" dirty="0">
                <a:ea typeface="Courier New" charset="0"/>
                <a:cs typeface="Courier New" charset="0"/>
              </a:rPr>
              <a:t>( "</a:t>
            </a:r>
            <a:r>
              <a:rPr lang="en-US" sz="1836" dirty="0" err="1">
                <a:ea typeface="Courier New" charset="0"/>
                <a:cs typeface="Courier New" charset="0"/>
              </a:rPr>
              <a:t>CancelIntent</a:t>
            </a:r>
            <a:r>
              <a:rPr lang="en-US" sz="1836" dirty="0">
                <a:ea typeface="Courier New" charset="0"/>
                <a:cs typeface="Courier New" charset="0"/>
              </a:rPr>
              <a:t>", { </a:t>
            </a:r>
            <a:r>
              <a:rPr lang="en-US" sz="1836" dirty="0" err="1">
                <a:ea typeface="Courier New" charset="0"/>
                <a:cs typeface="Courier New" charset="0"/>
              </a:rPr>
              <a:t>en_us</a:t>
            </a:r>
            <a:r>
              <a:rPr lang="en-US" sz="1836" dirty="0">
                <a:ea typeface="Courier New" charset="0"/>
                <a:cs typeface="Courier New" charset="0"/>
              </a:rPr>
              <a:t>: /^(</a:t>
            </a:r>
            <a:r>
              <a:rPr lang="en-US" sz="1836" dirty="0" err="1">
                <a:ea typeface="Courier New" charset="0"/>
                <a:cs typeface="Courier New" charset="0"/>
              </a:rPr>
              <a:t>cancel|nevermind</a:t>
            </a:r>
            <a:r>
              <a:rPr lang="en-US" sz="1836" dirty="0">
                <a:ea typeface="Courier New" charset="0"/>
                <a:cs typeface="Courier New" charset="0"/>
              </a:rPr>
              <a:t>)/</a:t>
            </a:r>
            <a:r>
              <a:rPr lang="en-US" sz="1836" dirty="0" err="1">
                <a:ea typeface="Courier New" charset="0"/>
                <a:cs typeface="Courier New" charset="0"/>
              </a:rPr>
              <a:t>i</a:t>
            </a:r>
            <a:r>
              <a:rPr lang="en-US" sz="1836" dirty="0">
                <a:ea typeface="Courier New" charset="0"/>
                <a:cs typeface="Courier New" charset="0"/>
              </a:rPr>
              <a:t>, `</a:t>
            </a:r>
          </a:p>
          <a:p>
            <a:pPr marL="466298" lvl="1" indent="0">
              <a:buNone/>
            </a:pPr>
            <a:r>
              <a:rPr lang="en-US" sz="1836" dirty="0" err="1">
                <a:ea typeface="Courier New" charset="0"/>
                <a:cs typeface="Courier New" charset="0"/>
              </a:rPr>
              <a:t>ja_jp</a:t>
            </a:r>
            <a:r>
              <a:rPr lang="en-US" sz="1836" dirty="0">
                <a:ea typeface="Courier New" charset="0"/>
                <a:cs typeface="Courier New" charset="0"/>
              </a:rPr>
              <a:t>: /^(キャンセル)/ }));</a:t>
            </a:r>
          </a:p>
          <a:p>
            <a:r>
              <a:rPr lang="en-US" dirty="0" smtClean="0"/>
              <a:t>External services such as LUIS (natural language understanding)</a:t>
            </a:r>
          </a:p>
          <a:p>
            <a:endParaRPr lang="en-US" dirty="0" smtClean="0"/>
          </a:p>
          <a:p>
            <a:r>
              <a:rPr lang="en-US" dirty="0" smtClean="0"/>
              <a:t>Custom recognizers</a:t>
            </a:r>
          </a:p>
          <a:p>
            <a:pPr lvl="1"/>
            <a:r>
              <a:rPr lang="en-US" dirty="0" smtClean="0"/>
              <a:t>Custom functions to be associated with an action via a “matches” trigger</a:t>
            </a:r>
            <a:endParaRPr lang="en-US" dirty="0"/>
          </a:p>
        </p:txBody>
      </p:sp>
      <p:sp>
        <p:nvSpPr>
          <p:cNvPr id="5" name="TextBox 4"/>
          <p:cNvSpPr txBox="1"/>
          <p:nvPr/>
        </p:nvSpPr>
        <p:spPr>
          <a:xfrm>
            <a:off x="1112837" y="4106862"/>
            <a:ext cx="7697457" cy="670445"/>
          </a:xfrm>
          <a:prstGeom prst="rect">
            <a:avLst/>
          </a:prstGeom>
          <a:noFill/>
        </p:spPr>
        <p:txBody>
          <a:bodyPr wrap="square" rtlCol="0">
            <a:spAutoFit/>
          </a:bodyPr>
          <a:lstStyle/>
          <a:p>
            <a:r>
              <a:rPr lang="en-US" sz="1836" dirty="0" err="1"/>
              <a:t>var</a:t>
            </a:r>
            <a:r>
              <a:rPr lang="en-US" sz="1836" dirty="0"/>
              <a:t> model = &lt;endpoint of LUIS model app.&gt;</a:t>
            </a:r>
          </a:p>
          <a:p>
            <a:r>
              <a:rPr lang="en-US" sz="1836" dirty="0" err="1"/>
              <a:t>bot.recognizer</a:t>
            </a:r>
            <a:r>
              <a:rPr lang="en-US" sz="1836" dirty="0"/>
              <a:t>(new </a:t>
            </a:r>
            <a:r>
              <a:rPr lang="en-US" sz="1836" dirty="0" err="1"/>
              <a:t>builder.LuisRecognizer</a:t>
            </a:r>
            <a:r>
              <a:rPr lang="en-US" sz="1836" dirty="0"/>
              <a:t>(model));</a:t>
            </a:r>
          </a:p>
        </p:txBody>
      </p:sp>
    </p:spTree>
    <p:extLst>
      <p:ext uri="{BB962C8B-B14F-4D97-AF65-F5344CB8AC3E}">
        <p14:creationId xmlns:p14="http://schemas.microsoft.com/office/powerpoint/2010/main" val="603670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a:t>
            </a:r>
            <a:endParaRPr lang="en-US" dirty="0"/>
          </a:p>
        </p:txBody>
      </p:sp>
      <p:sp>
        <p:nvSpPr>
          <p:cNvPr id="3" name="Content Placeholder 2"/>
          <p:cNvSpPr>
            <a:spLocks noGrp="1"/>
          </p:cNvSpPr>
          <p:nvPr>
            <p:ph idx="1"/>
          </p:nvPr>
        </p:nvSpPr>
        <p:spPr/>
        <p:txBody>
          <a:bodyPr/>
          <a:lstStyle/>
          <a:p>
            <a:r>
              <a:rPr lang="en-US" dirty="0" smtClean="0"/>
              <a:t>Bots as </a:t>
            </a:r>
            <a:r>
              <a:rPr lang="en-US" dirty="0" err="1" smtClean="0"/>
              <a:t>wep</a:t>
            </a:r>
            <a:r>
              <a:rPr lang="en-US" dirty="0" smtClean="0"/>
              <a:t> apps are stateless</a:t>
            </a:r>
          </a:p>
          <a:p>
            <a:r>
              <a:rPr lang="en-US" dirty="0" smtClean="0"/>
              <a:t>Bot Service provides a storage system</a:t>
            </a:r>
          </a:p>
          <a:p>
            <a:r>
              <a:rPr lang="en-US" dirty="0" smtClean="0"/>
              <a:t>Use properties of </a:t>
            </a:r>
            <a:r>
              <a:rPr lang="en-US" dirty="0" err="1" smtClean="0"/>
              <a:t>bot.session</a:t>
            </a:r>
            <a:r>
              <a:rPr lang="en-US" dirty="0" smtClean="0"/>
              <a:t> object to store data:</a:t>
            </a:r>
          </a:p>
          <a:p>
            <a:pPr lvl="1"/>
            <a:r>
              <a:rPr lang="en-US" i="1" dirty="0" err="1" smtClean="0"/>
              <a:t>userData</a:t>
            </a:r>
            <a:r>
              <a:rPr lang="en-US" dirty="0" smtClean="0"/>
              <a:t> stores user information across all conversations</a:t>
            </a:r>
          </a:p>
          <a:p>
            <a:pPr lvl="1"/>
            <a:r>
              <a:rPr lang="en-US" i="1" dirty="0" err="1" smtClean="0"/>
              <a:t>conversationData</a:t>
            </a:r>
            <a:r>
              <a:rPr lang="en-US" dirty="0" smtClean="0"/>
              <a:t> stores information for 1 conversation</a:t>
            </a:r>
          </a:p>
          <a:p>
            <a:pPr lvl="2"/>
            <a:r>
              <a:rPr lang="en-US" dirty="0" smtClean="0"/>
              <a:t>It is visible to everyone</a:t>
            </a:r>
          </a:p>
          <a:p>
            <a:pPr lvl="2"/>
            <a:r>
              <a:rPr lang="en-US" dirty="0" smtClean="0"/>
              <a:t>It is disabled by default. Set </a:t>
            </a:r>
            <a:r>
              <a:rPr lang="en-US" i="1" dirty="0" err="1" smtClean="0"/>
              <a:t>persistConversationData</a:t>
            </a:r>
            <a:endParaRPr lang="en-US" i="1" dirty="0" smtClean="0"/>
          </a:p>
          <a:p>
            <a:pPr lvl="1"/>
            <a:r>
              <a:rPr lang="en-US" i="1" dirty="0" err="1" smtClean="0"/>
              <a:t>privateConversationData</a:t>
            </a:r>
            <a:r>
              <a:rPr lang="en-US" dirty="0" smtClean="0"/>
              <a:t> stores 1 conversation data for current user</a:t>
            </a:r>
          </a:p>
          <a:p>
            <a:pPr lvl="1"/>
            <a:r>
              <a:rPr lang="en-US" i="1" dirty="0" err="1" smtClean="0"/>
              <a:t>dialogData</a:t>
            </a:r>
            <a:r>
              <a:rPr lang="en-US" dirty="0" smtClean="0"/>
              <a:t> stores information for 1 dialog. Useful for waterfall steps.</a:t>
            </a:r>
            <a:endParaRPr lang="en-US" i="1" dirty="0"/>
          </a:p>
        </p:txBody>
      </p:sp>
    </p:spTree>
    <p:extLst>
      <p:ext uri="{BB962C8B-B14F-4D97-AF65-F5344CB8AC3E}">
        <p14:creationId xmlns:p14="http://schemas.microsoft.com/office/powerpoint/2010/main" val="1613776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Concept and code:  create the bot</a:t>
            </a:r>
          </a:p>
        </p:txBody>
      </p:sp>
      <p:sp>
        <p:nvSpPr>
          <p:cNvPr id="2" name="Text Placeholder 1"/>
          <p:cNvSpPr>
            <a:spLocks noGrp="1"/>
          </p:cNvSpPr>
          <p:nvPr>
            <p:ph idx="1"/>
          </p:nvPr>
        </p:nvSpPr>
        <p:spPr/>
        <p:txBody>
          <a:bodyPr/>
          <a:lstStyle/>
          <a:p>
            <a:pPr marL="0" indent="0">
              <a:buNone/>
            </a:pPr>
            <a:r>
              <a:rPr lang="en-US" sz="3200" b="1" dirty="0" err="1">
                <a:solidFill>
                  <a:schemeClr val="tx1"/>
                </a:solidFill>
              </a:rPr>
              <a:t>UniversalBot</a:t>
            </a:r>
            <a:r>
              <a:rPr lang="en-US" sz="3200" dirty="0">
                <a:solidFill>
                  <a:schemeClr val="tx1"/>
                </a:solidFill>
              </a:rPr>
              <a:t> – a simplified way to connect bots to dialogs</a:t>
            </a:r>
          </a:p>
        </p:txBody>
      </p:sp>
      <p:sp>
        <p:nvSpPr>
          <p:cNvPr id="7" name="Rectangle 6"/>
          <p:cNvSpPr/>
          <p:nvPr/>
        </p:nvSpPr>
        <p:spPr>
          <a:xfrm>
            <a:off x="2408237" y="3040062"/>
            <a:ext cx="8389610" cy="2031325"/>
          </a:xfrm>
          <a:prstGeom prst="rect">
            <a:avLst/>
          </a:prstGeom>
        </p:spPr>
        <p:txBody>
          <a:bodyPr wrap="square">
            <a:spAutoFit/>
          </a:bodyPr>
          <a:lstStyle/>
          <a:p>
            <a:r>
              <a:rPr lang="en-US" b="1" dirty="0">
                <a:solidFill>
                  <a:srgbClr val="00B050"/>
                </a:solidFill>
                <a:latin typeface="Courier New" panose="02070309020205020404" pitchFamily="49" charset="0"/>
                <a:cs typeface="Courier New" panose="02070309020205020404" pitchFamily="49" charset="0"/>
              </a:rPr>
              <a:t>// Create bot</a:t>
            </a:r>
          </a:p>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a:t>
            </a:r>
          </a:p>
          <a:p>
            <a:endParaRPr lang="en-US" b="1" dirty="0">
              <a:latin typeface="Courier New" panose="02070309020205020404" pitchFamily="49" charset="0"/>
              <a:cs typeface="Courier New" panose="02070309020205020404" pitchFamily="49" charset="0"/>
            </a:endParaRPr>
          </a:p>
          <a:p>
            <a:r>
              <a:rPr lang="en-US" b="1" dirty="0">
                <a:solidFill>
                  <a:srgbClr val="00B050"/>
                </a:solidFill>
                <a:latin typeface="Courier New" panose="02070309020205020404" pitchFamily="49" charset="0"/>
                <a:cs typeface="Courier New" panose="02070309020205020404" pitchFamily="49" charset="0"/>
              </a:rPr>
              <a:t>// Dialog handling</a:t>
            </a: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session.send</a:t>
            </a:r>
            <a:r>
              <a:rPr lang="en-US" b="1" dirty="0">
                <a:solidFill>
                  <a:srgbClr val="0070C0"/>
                </a:solidFill>
                <a:latin typeface="Courier New" panose="02070309020205020404" pitchFamily="49" charset="0"/>
                <a:cs typeface="Courier New" panose="02070309020205020404" pitchFamily="49" charset="0"/>
              </a:rPr>
              <a:t>('Hello World');</a:t>
            </a:r>
          </a:p>
          <a:p>
            <a:r>
              <a:rPr lang="en-US" b="1" dirty="0">
                <a:solidFill>
                  <a:srgbClr val="0070C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842808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and code: create bot with handler </a:t>
            </a:r>
          </a:p>
        </p:txBody>
      </p:sp>
      <p:sp>
        <p:nvSpPr>
          <p:cNvPr id="3" name="Content Placeholder 2"/>
          <p:cNvSpPr>
            <a:spLocks noGrp="1"/>
          </p:cNvSpPr>
          <p:nvPr>
            <p:ph idx="1"/>
          </p:nvPr>
        </p:nvSpPr>
        <p:spPr/>
        <p:txBody>
          <a:bodyPr/>
          <a:lstStyle/>
          <a:p>
            <a:pPr marL="0" indent="0">
              <a:buNone/>
            </a:pPr>
            <a:r>
              <a:rPr lang="en-US" dirty="0"/>
              <a:t>New code style in </a:t>
            </a:r>
            <a:r>
              <a:rPr lang="en-US" dirty="0" err="1"/>
              <a:t>botbuilder</a:t>
            </a:r>
            <a:r>
              <a:rPr lang="en-US" dirty="0"/>
              <a:t> release </a:t>
            </a:r>
            <a:r>
              <a:rPr lang="en-US" b="1" dirty="0"/>
              <a:t>v3.5.0</a:t>
            </a:r>
            <a:r>
              <a:rPr lang="en-US" dirty="0"/>
              <a:t>:  create the bot with the root message handler at the start</a:t>
            </a:r>
          </a:p>
        </p:txBody>
      </p:sp>
      <p:sp>
        <p:nvSpPr>
          <p:cNvPr id="4" name="Rectangle 3"/>
          <p:cNvSpPr/>
          <p:nvPr/>
        </p:nvSpPr>
        <p:spPr>
          <a:xfrm>
            <a:off x="1417637" y="3301940"/>
            <a:ext cx="10134600" cy="2862322"/>
          </a:xfrm>
          <a:prstGeom prst="rect">
            <a:avLst/>
          </a:prstGeom>
        </p:spPr>
        <p:txBody>
          <a:bodyPr wrap="square">
            <a:spAutoFit/>
          </a:bodyPr>
          <a:lstStyle/>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 </a:t>
            </a:r>
            <a:r>
              <a:rPr lang="en-US" b="1" dirty="0">
                <a:solidFill>
                  <a:srgbClr val="B4009E"/>
                </a:solidFill>
                <a:latin typeface="Courier New" panose="02070309020205020404" pitchFamily="49" charset="0"/>
                <a:cs typeface="Courier New" panose="02070309020205020404" pitchFamily="49" charset="0"/>
              </a:rPr>
              <a:t>[</a:t>
            </a:r>
          </a:p>
          <a:p>
            <a:r>
              <a:rPr lang="en-US" b="1" dirty="0">
                <a:solidFill>
                  <a:srgbClr val="B4009E"/>
                </a:solidFill>
                <a:latin typeface="Courier New" panose="02070309020205020404" pitchFamily="49" charset="0"/>
                <a:cs typeface="Courier New" panose="02070309020205020404" pitchFamily="49" charset="0"/>
              </a:rPr>
              <a:t>    function (session) {</a:t>
            </a:r>
          </a:p>
          <a:p>
            <a:r>
              <a:rPr lang="en-US" b="1" dirty="0">
                <a:solidFill>
                  <a:srgbClr val="00B050"/>
                </a:solidFill>
                <a:latin typeface="Courier New" panose="02070309020205020404" pitchFamily="49" charset="0"/>
                <a:cs typeface="Courier New" panose="02070309020205020404" pitchFamily="49" charset="0"/>
              </a:rPr>
              <a:t>        // Introducing a </a:t>
            </a:r>
            <a:r>
              <a:rPr lang="en-US" b="1" dirty="0" err="1">
                <a:solidFill>
                  <a:srgbClr val="00B050"/>
                </a:solidFill>
                <a:latin typeface="Courier New" panose="02070309020205020404" pitchFamily="49" charset="0"/>
                <a:cs typeface="Courier New" panose="02070309020205020404" pitchFamily="49" charset="0"/>
              </a:rPr>
              <a:t>builtin</a:t>
            </a:r>
            <a:r>
              <a:rPr lang="en-US" b="1" dirty="0">
                <a:solidFill>
                  <a:srgbClr val="00B050"/>
                </a:solidFill>
                <a:latin typeface="Courier New" panose="02070309020205020404" pitchFamily="49" charset="0"/>
                <a:cs typeface="Courier New" panose="02070309020205020404" pitchFamily="49" charset="0"/>
              </a:rPr>
              <a:t> prompt – first waterfall step</a:t>
            </a:r>
          </a:p>
          <a:p>
            <a:r>
              <a:rPr lang="en-US" b="1" dirty="0">
                <a:solidFill>
                  <a:srgbClr val="B4009E"/>
                </a:solidFill>
                <a:latin typeface="Courier New" panose="02070309020205020404" pitchFamily="49" charset="0"/>
                <a:cs typeface="Courier New" panose="02070309020205020404" pitchFamily="49" charset="0"/>
              </a:rPr>
              <a:t>        </a:t>
            </a:r>
            <a:r>
              <a:rPr lang="en-US" b="1" dirty="0" err="1">
                <a:solidFill>
                  <a:srgbClr val="B4009E"/>
                </a:solidFill>
                <a:latin typeface="Courier New" panose="02070309020205020404" pitchFamily="49" charset="0"/>
                <a:cs typeface="Courier New" panose="02070309020205020404" pitchFamily="49" charset="0"/>
              </a:rPr>
              <a:t>builder.Prompts.text</a:t>
            </a:r>
            <a:r>
              <a:rPr lang="en-US" b="1" dirty="0">
                <a:solidFill>
                  <a:srgbClr val="B4009E"/>
                </a:solidFill>
                <a:latin typeface="Courier New" panose="02070309020205020404" pitchFamily="49" charset="0"/>
                <a:cs typeface="Courier New" panose="02070309020205020404" pitchFamily="49" charset="0"/>
              </a:rPr>
              <a:t>(session, 'Hi! What is your name?');</a:t>
            </a:r>
          </a:p>
          <a:p>
            <a:r>
              <a:rPr lang="en-US" b="1" dirty="0">
                <a:solidFill>
                  <a:srgbClr val="B4009E"/>
                </a:solidFill>
                <a:latin typeface="Courier New" panose="02070309020205020404" pitchFamily="49" charset="0"/>
                <a:cs typeface="Courier New" panose="02070309020205020404" pitchFamily="49" charset="0"/>
              </a:rPr>
              <a:t>    },</a:t>
            </a:r>
          </a:p>
          <a:p>
            <a:r>
              <a:rPr lang="en-US" b="1" dirty="0">
                <a:solidFill>
                  <a:srgbClr val="B4009E"/>
                </a:solidFill>
                <a:latin typeface="Courier New" panose="02070309020205020404" pitchFamily="49" charset="0"/>
                <a:cs typeface="Courier New" panose="02070309020205020404" pitchFamily="49" charset="0"/>
              </a:rPr>
              <a:t>    function (session, results) {</a:t>
            </a:r>
          </a:p>
          <a:p>
            <a:r>
              <a:rPr lang="en-US" b="1" dirty="0">
                <a:solidFill>
                  <a:srgbClr val="00B050"/>
                </a:solidFill>
                <a:latin typeface="Courier New" panose="02070309020205020404" pitchFamily="49" charset="0"/>
                <a:cs typeface="Courier New" panose="02070309020205020404" pitchFamily="49" charset="0"/>
              </a:rPr>
              <a:t>        // Step 2 in the waterfall</a:t>
            </a:r>
          </a:p>
          <a:p>
            <a:r>
              <a:rPr lang="en-US" b="1" dirty="0">
                <a:solidFill>
                  <a:srgbClr val="B4009E"/>
                </a:solidFill>
                <a:latin typeface="Courier New" panose="02070309020205020404" pitchFamily="49" charset="0"/>
                <a:cs typeface="Courier New" panose="02070309020205020404" pitchFamily="49" charset="0"/>
              </a:rPr>
              <a:t>        </a:t>
            </a:r>
            <a:r>
              <a:rPr lang="en-US" b="1" dirty="0" err="1">
                <a:solidFill>
                  <a:srgbClr val="B4009E"/>
                </a:solidFill>
                <a:latin typeface="Courier New" panose="02070309020205020404" pitchFamily="49" charset="0"/>
                <a:cs typeface="Courier New" panose="02070309020205020404" pitchFamily="49" charset="0"/>
              </a:rPr>
              <a:t>session.send</a:t>
            </a:r>
            <a:r>
              <a:rPr lang="en-US" b="1" dirty="0">
                <a:solidFill>
                  <a:srgbClr val="B4009E"/>
                </a:solidFill>
                <a:latin typeface="Courier New" panose="02070309020205020404" pitchFamily="49" charset="0"/>
                <a:cs typeface="Courier New" panose="02070309020205020404" pitchFamily="49" charset="0"/>
              </a:rPr>
              <a:t>('Hello %s!', </a:t>
            </a:r>
            <a:r>
              <a:rPr lang="en-US" b="1" dirty="0" err="1">
                <a:solidFill>
                  <a:srgbClr val="B4009E"/>
                </a:solidFill>
                <a:latin typeface="Courier New" panose="02070309020205020404" pitchFamily="49" charset="0"/>
                <a:cs typeface="Courier New" panose="02070309020205020404" pitchFamily="49" charset="0"/>
              </a:rPr>
              <a:t>results.response</a:t>
            </a:r>
            <a:r>
              <a:rPr lang="en-US" b="1" dirty="0">
                <a:solidFill>
                  <a:srgbClr val="B4009E"/>
                </a:solidFill>
                <a:latin typeface="Courier New" panose="02070309020205020404" pitchFamily="49" charset="0"/>
                <a:cs typeface="Courier New" panose="02070309020205020404" pitchFamily="49" charset="0"/>
              </a:rPr>
              <a:t>);</a:t>
            </a:r>
          </a:p>
          <a:p>
            <a:r>
              <a:rPr lang="en-US" b="1" dirty="0">
                <a:solidFill>
                  <a:srgbClr val="B4009E"/>
                </a:solidFill>
                <a:latin typeface="Courier New" panose="02070309020205020404" pitchFamily="49" charset="0"/>
                <a:cs typeface="Courier New" panose="02070309020205020404" pitchFamily="49" charset="0"/>
              </a:rPr>
              <a:t>    }</a:t>
            </a:r>
          </a:p>
          <a:p>
            <a:r>
              <a:rPr lang="en-US" b="1" dirty="0">
                <a:solidFill>
                  <a:srgbClr val="B4009E"/>
                </a:solidFill>
                <a:latin typeface="Courier New" panose="02070309020205020404" pitchFamily="49" charset="0"/>
                <a:cs typeface="Courier New" panose="02070309020205020404" pitchFamily="49" charset="0"/>
              </a:rPr>
              <a:t>]</a:t>
            </a:r>
            <a:r>
              <a:rPr lang="en-US" b="1" dirty="0">
                <a:solidFill>
                  <a:srgbClr val="0070C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7060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and code:  dialog stack</a:t>
            </a:r>
          </a:p>
        </p:txBody>
      </p:sp>
      <p:sp>
        <p:nvSpPr>
          <p:cNvPr id="4" name="Rectangle 3"/>
          <p:cNvSpPr/>
          <p:nvPr/>
        </p:nvSpPr>
        <p:spPr>
          <a:xfrm>
            <a:off x="1722437" y="1494750"/>
            <a:ext cx="10363200" cy="5355312"/>
          </a:xfrm>
          <a:prstGeom prst="rect">
            <a:avLst/>
          </a:prstGeom>
        </p:spPr>
        <p:txBody>
          <a:bodyPr wrap="square">
            <a:spAutoFit/>
          </a:bodyPr>
          <a:lstStyle/>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a:t>
            </a:r>
          </a:p>
          <a:p>
            <a:endParaRPr lang="en-US" b="1" dirty="0">
              <a:solidFill>
                <a:srgbClr val="0070C0"/>
              </a:solidFill>
              <a:latin typeface="Courier New" panose="02070309020205020404" pitchFamily="49" charset="0"/>
              <a:cs typeface="Courier New" panose="02070309020205020404" pitchFamily="49" charset="0"/>
            </a:endParaRP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session.beginDialog</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askName</a:t>
            </a:r>
            <a:r>
              <a:rPr lang="en-US" b="1" dirty="0">
                <a:solidFill>
                  <a:srgbClr val="0070C0"/>
                </a:solidFill>
                <a:latin typeface="Courier New" panose="02070309020205020404" pitchFamily="49" charset="0"/>
                <a:cs typeface="Courier New" panose="02070309020205020404" pitchFamily="49" charset="0"/>
              </a:rPr>
              <a:t>');</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results)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session.send</a:t>
            </a:r>
            <a:r>
              <a:rPr lang="en-US" b="1" dirty="0">
                <a:solidFill>
                  <a:srgbClr val="0070C0"/>
                </a:solidFill>
                <a:latin typeface="Courier New" panose="02070309020205020404" pitchFamily="49" charset="0"/>
                <a:cs typeface="Courier New" panose="02070309020205020404" pitchFamily="49" charset="0"/>
              </a:rPr>
              <a:t>('Hello %s!', </a:t>
            </a:r>
            <a:r>
              <a:rPr lang="en-US" b="1" dirty="0" err="1">
                <a:solidFill>
                  <a:srgbClr val="0070C0"/>
                </a:solidFill>
                <a:latin typeface="Courier New" panose="02070309020205020404" pitchFamily="49" charset="0"/>
                <a:cs typeface="Courier New" panose="02070309020205020404" pitchFamily="49" charset="0"/>
              </a:rPr>
              <a:t>results.response</a:t>
            </a:r>
            <a:r>
              <a:rPr lang="en-US" b="1" dirty="0">
                <a:solidFill>
                  <a:srgbClr val="0070C0"/>
                </a:solidFill>
                <a:latin typeface="Courier New" panose="02070309020205020404" pitchFamily="49" charset="0"/>
                <a:cs typeface="Courier New" panose="02070309020205020404" pitchFamily="49" charset="0"/>
              </a:rPr>
              <a:t>);</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askName</a:t>
            </a:r>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builder.Prompts.text</a:t>
            </a:r>
            <a:r>
              <a:rPr lang="en-US" b="1" dirty="0">
                <a:solidFill>
                  <a:srgbClr val="0070C0"/>
                </a:solidFill>
                <a:latin typeface="Courier New" panose="02070309020205020404" pitchFamily="49" charset="0"/>
                <a:cs typeface="Courier New" panose="02070309020205020404" pitchFamily="49" charset="0"/>
              </a:rPr>
              <a:t>(session, 'Hi! What is your name?');</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results)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session.endDialogWithResult</a:t>
            </a:r>
            <a:r>
              <a:rPr lang="en-US" b="1" dirty="0">
                <a:solidFill>
                  <a:srgbClr val="0070C0"/>
                </a:solidFill>
                <a:latin typeface="Courier New" panose="02070309020205020404" pitchFamily="49" charset="0"/>
                <a:cs typeface="Courier New" panose="02070309020205020404" pitchFamily="49" charset="0"/>
              </a:rPr>
              <a:t>(results);</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a:t>
            </a:r>
          </a:p>
        </p:txBody>
      </p:sp>
      <p:grpSp>
        <p:nvGrpSpPr>
          <p:cNvPr id="33" name="Group 32"/>
          <p:cNvGrpSpPr/>
          <p:nvPr/>
        </p:nvGrpSpPr>
        <p:grpSpPr>
          <a:xfrm>
            <a:off x="4019813" y="2206748"/>
            <a:ext cx="6006240" cy="4105440"/>
            <a:chOff x="4019813" y="1808200"/>
            <a:chExt cx="6006240" cy="4105440"/>
          </a:xfrm>
        </p:grpSpPr>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541893" y="1808200"/>
                <a:ext cx="2176560" cy="1011960"/>
              </p14:xfrm>
            </p:contentPart>
          </mc:Choice>
          <mc:Fallback xmlns="">
            <p:pic>
              <p:nvPicPr>
                <p:cNvPr id="6" name="Ink 5"/>
                <p:cNvPicPr/>
                <p:nvPr/>
              </p:nvPicPr>
              <p:blipFill>
                <a:blip r:embed="rId4"/>
                <a:stretch>
                  <a:fillRect/>
                </a:stretch>
              </p:blipFill>
              <p:spPr>
                <a:xfrm>
                  <a:off x="5530013" y="1796320"/>
                  <a:ext cx="2200320" cy="103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218533" y="2157040"/>
                <a:ext cx="5807520" cy="1908000"/>
              </p14:xfrm>
            </p:contentPart>
          </mc:Choice>
          <mc:Fallback xmlns="">
            <p:pic>
              <p:nvPicPr>
                <p:cNvPr id="8" name="Ink 7"/>
                <p:cNvPicPr/>
                <p:nvPr/>
              </p:nvPicPr>
              <p:blipFill>
                <a:blip r:embed="rId6"/>
                <a:stretch>
                  <a:fillRect/>
                </a:stretch>
              </p:blipFill>
              <p:spPr>
                <a:xfrm>
                  <a:off x="4206653" y="2145160"/>
                  <a:ext cx="5831280" cy="193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p14:cNvContentPartPr/>
                <p14:nvPr/>
              </p14:nvContentPartPr>
              <p14:xfrm>
                <a:off x="4019813" y="2550160"/>
                <a:ext cx="1400400" cy="73800"/>
              </p14:xfrm>
            </p:contentPart>
          </mc:Choice>
          <mc:Fallback xmlns="">
            <p:pic>
              <p:nvPicPr>
                <p:cNvPr id="14" name="Ink 13"/>
                <p:cNvPicPr/>
                <p:nvPr/>
              </p:nvPicPr>
              <p:blipFill>
                <a:blip r:embed="rId8"/>
                <a:stretch>
                  <a:fillRect/>
                </a:stretch>
              </p:blipFill>
              <p:spPr>
                <a:xfrm>
                  <a:off x="4007933" y="2538280"/>
                  <a:ext cx="1424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4019813" y="5855680"/>
                <a:ext cx="2678400" cy="57960"/>
              </p14:xfrm>
            </p:contentPart>
          </mc:Choice>
          <mc:Fallback xmlns="">
            <p:pic>
              <p:nvPicPr>
                <p:cNvPr id="16" name="Ink 15"/>
                <p:cNvPicPr/>
                <p:nvPr/>
              </p:nvPicPr>
              <p:blipFill>
                <a:blip r:embed="rId10"/>
                <a:stretch>
                  <a:fillRect/>
                </a:stretch>
              </p:blipFill>
              <p:spPr>
                <a:xfrm>
                  <a:off x="4007933" y="5843800"/>
                  <a:ext cx="2702160" cy="81720"/>
                </a:xfrm>
                <a:prstGeom prst="rect">
                  <a:avLst/>
                </a:prstGeom>
              </p:spPr>
            </p:pic>
          </mc:Fallback>
        </mc:AlternateContent>
      </p:grpSp>
    </p:spTree>
    <p:extLst>
      <p:ext uri="{BB962C8B-B14F-4D97-AF65-F5344CB8AC3E}">
        <p14:creationId xmlns:p14="http://schemas.microsoft.com/office/powerpoint/2010/main" val="25448371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BF Emulator – Test your code locally</a:t>
            </a:r>
          </a:p>
        </p:txBody>
      </p:sp>
      <p:pic>
        <p:nvPicPr>
          <p:cNvPr id="4" name="Content Placeholder 3"/>
          <p:cNvPicPr>
            <a:picLocks noGrp="1" noChangeAspect="1"/>
          </p:cNvPicPr>
          <p:nvPr>
            <p:ph sz="half" idx="1"/>
          </p:nvPr>
        </p:nvPicPr>
        <p:blipFill>
          <a:blip r:embed="rId3"/>
          <a:stretch>
            <a:fillRect/>
          </a:stretch>
        </p:blipFill>
        <p:spPr>
          <a:xfrm>
            <a:off x="606425" y="1870405"/>
            <a:ext cx="5284788" cy="3985553"/>
          </a:xfrm>
          <a:prstGeom prst="rect">
            <a:avLst/>
          </a:prstGeom>
        </p:spPr>
      </p:pic>
      <p:sp>
        <p:nvSpPr>
          <p:cNvPr id="5" name="Content Placeholder 4"/>
          <p:cNvSpPr>
            <a:spLocks noGrp="1"/>
          </p:cNvSpPr>
          <p:nvPr>
            <p:ph sz="half" idx="2"/>
          </p:nvPr>
        </p:nvSpPr>
        <p:spPr/>
        <p:txBody>
          <a:bodyPr>
            <a:normAutofit fontScale="85000" lnSpcReduction="20000"/>
          </a:bodyPr>
          <a:lstStyle/>
          <a:p>
            <a:r>
              <a:rPr lang="en-US" b="1" dirty="0"/>
              <a:t>New</a:t>
            </a:r>
            <a:r>
              <a:rPr lang="en-US" dirty="0"/>
              <a:t> Support for Mac, Linux and Windows</a:t>
            </a:r>
          </a:p>
          <a:p>
            <a:r>
              <a:rPr lang="en-US" b="1" dirty="0"/>
              <a:t>New</a:t>
            </a:r>
            <a:r>
              <a:rPr lang="en-US" dirty="0"/>
              <a:t> All the Bot Framework card types are supported</a:t>
            </a:r>
          </a:p>
          <a:p>
            <a:r>
              <a:rPr lang="en-US" b="1" dirty="0"/>
              <a:t>New</a:t>
            </a:r>
            <a:r>
              <a:rPr lang="en-US" dirty="0"/>
              <a:t> Save multiple profiles for when you’re working online and off</a:t>
            </a:r>
          </a:p>
          <a:p>
            <a:r>
              <a:rPr lang="en-US" b="1" dirty="0"/>
              <a:t>New</a:t>
            </a:r>
            <a:r>
              <a:rPr lang="en-US" dirty="0"/>
              <a:t> Simplifies configuration when you’re working with </a:t>
            </a:r>
            <a:r>
              <a:rPr lang="en-US" dirty="0" err="1"/>
              <a:t>ngrok</a:t>
            </a:r>
            <a:endParaRPr lang="en-US" dirty="0"/>
          </a:p>
          <a:p>
            <a:r>
              <a:rPr lang="en-US" b="1" dirty="0"/>
              <a:t>New</a:t>
            </a:r>
            <a:r>
              <a:rPr lang="en-US" dirty="0"/>
              <a:t> Uses the webchat control for higher fidelity layout and consistency with the webchat experience</a:t>
            </a:r>
          </a:p>
        </p:txBody>
      </p:sp>
    </p:spTree>
    <p:extLst>
      <p:ext uri="{BB962C8B-B14F-4D97-AF65-F5344CB8AC3E}">
        <p14:creationId xmlns:p14="http://schemas.microsoft.com/office/powerpoint/2010/main" val="37525528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25663"/>
            <a:ext cx="11887200" cy="1514004"/>
          </a:xfrm>
        </p:spPr>
        <p:txBody>
          <a:bodyPr/>
          <a:lstStyle/>
          <a:p>
            <a:r>
              <a:rPr lang="en-US" dirty="0"/>
              <a:t>Deploy </a:t>
            </a:r>
            <a:br>
              <a:rPr lang="en-US" dirty="0"/>
            </a:br>
            <a:r>
              <a:rPr lang="en-US" sz="2400" dirty="0"/>
              <a:t>to Azure</a:t>
            </a:r>
          </a:p>
        </p:txBody>
      </p:sp>
    </p:spTree>
    <p:extLst>
      <p:ext uri="{BB962C8B-B14F-4D97-AF65-F5344CB8AC3E}">
        <p14:creationId xmlns:p14="http://schemas.microsoft.com/office/powerpoint/2010/main" val="26107892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1:  </a:t>
            </a:r>
            <a:r>
              <a:rPr lang="en-US" dirty="0" err="1"/>
              <a:t>Github</a:t>
            </a:r>
            <a:r>
              <a:rPr lang="en-US" dirty="0"/>
              <a:t> repo</a:t>
            </a:r>
          </a:p>
        </p:txBody>
      </p:sp>
      <p:sp>
        <p:nvSpPr>
          <p:cNvPr id="4" name="Content Placeholder 3"/>
          <p:cNvSpPr>
            <a:spLocks noGrp="1"/>
          </p:cNvSpPr>
          <p:nvPr>
            <p:ph idx="1"/>
          </p:nvPr>
        </p:nvSpPr>
        <p:spPr/>
        <p:txBody>
          <a:bodyPr/>
          <a:lstStyle/>
          <a:p>
            <a:r>
              <a:rPr lang="en-US" dirty="0"/>
              <a:t>Your bot code and related files will be on one </a:t>
            </a:r>
            <a:r>
              <a:rPr lang="en-US" dirty="0" err="1"/>
              <a:t>github</a:t>
            </a:r>
            <a:r>
              <a:rPr lang="en-US" dirty="0"/>
              <a:t> repo</a:t>
            </a:r>
          </a:p>
        </p:txBody>
      </p:sp>
      <p:pic>
        <p:nvPicPr>
          <p:cNvPr id="5" name="Picture 4"/>
          <p:cNvPicPr>
            <a:picLocks noChangeAspect="1"/>
          </p:cNvPicPr>
          <p:nvPr/>
        </p:nvPicPr>
        <p:blipFill>
          <a:blip r:embed="rId3"/>
          <a:stretch>
            <a:fillRect/>
          </a:stretch>
        </p:blipFill>
        <p:spPr>
          <a:xfrm>
            <a:off x="1763394" y="2309293"/>
            <a:ext cx="8341043" cy="3971925"/>
          </a:xfrm>
          <a:prstGeom prst="rect">
            <a:avLst/>
          </a:prstGeom>
        </p:spPr>
      </p:pic>
    </p:spTree>
    <p:extLst>
      <p:ext uri="{BB962C8B-B14F-4D97-AF65-F5344CB8AC3E}">
        <p14:creationId xmlns:p14="http://schemas.microsoft.com/office/powerpoint/2010/main" val="1040019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The </a:t>
            </a:r>
            <a:r>
              <a:rPr lang="en-US" dirty="0" err="1"/>
              <a:t>ocrbot</a:t>
            </a:r>
            <a:r>
              <a:rPr lang="en-US" dirty="0"/>
              <a:t> (Computer Vision bot)</a:t>
            </a:r>
          </a:p>
        </p:txBody>
      </p:sp>
    </p:spTree>
    <p:extLst>
      <p:ext uri="{BB962C8B-B14F-4D97-AF65-F5344CB8AC3E}">
        <p14:creationId xmlns:p14="http://schemas.microsoft.com/office/powerpoint/2010/main" val="1170188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Create an Azure Web App </a:t>
            </a:r>
          </a:p>
        </p:txBody>
      </p:sp>
      <p:pic>
        <p:nvPicPr>
          <p:cNvPr id="6" name="Content Placeholder 5"/>
          <p:cNvPicPr>
            <a:picLocks noGrp="1" noChangeAspect="1"/>
          </p:cNvPicPr>
          <p:nvPr>
            <p:ph idx="1"/>
          </p:nvPr>
        </p:nvPicPr>
        <p:blipFill>
          <a:blip r:embed="rId3"/>
          <a:stretch>
            <a:fillRect/>
          </a:stretch>
        </p:blipFill>
        <p:spPr>
          <a:xfrm>
            <a:off x="627063" y="2759410"/>
            <a:ext cx="11077575" cy="2371056"/>
          </a:xfrm>
        </p:spPr>
      </p:pic>
    </p:spTree>
    <p:extLst>
      <p:ext uri="{BB962C8B-B14F-4D97-AF65-F5344CB8AC3E}">
        <p14:creationId xmlns:p14="http://schemas.microsoft.com/office/powerpoint/2010/main" val="15966593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Set up for continuous deployment</a:t>
            </a:r>
          </a:p>
        </p:txBody>
      </p:sp>
      <p:pic>
        <p:nvPicPr>
          <p:cNvPr id="4" name="Content Placeholder 3"/>
          <p:cNvPicPr>
            <a:picLocks noGrp="1" noChangeAspect="1"/>
          </p:cNvPicPr>
          <p:nvPr>
            <p:ph idx="1"/>
          </p:nvPr>
        </p:nvPicPr>
        <p:blipFill>
          <a:blip r:embed="rId3"/>
          <a:stretch>
            <a:fillRect/>
          </a:stretch>
        </p:blipFill>
        <p:spPr>
          <a:xfrm>
            <a:off x="627063" y="2237777"/>
            <a:ext cx="11077575" cy="3414321"/>
          </a:xfrm>
        </p:spPr>
      </p:pic>
    </p:spTree>
    <p:extLst>
      <p:ext uri="{BB962C8B-B14F-4D97-AF65-F5344CB8AC3E}">
        <p14:creationId xmlns:p14="http://schemas.microsoft.com/office/powerpoint/2010/main" val="1710323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Enter in App Id and App Password</a:t>
            </a:r>
          </a:p>
        </p:txBody>
      </p:sp>
      <p:pic>
        <p:nvPicPr>
          <p:cNvPr id="4" name="Content Placeholder 3"/>
          <p:cNvPicPr>
            <a:picLocks noGrp="1" noChangeAspect="1"/>
          </p:cNvPicPr>
          <p:nvPr>
            <p:ph idx="1"/>
          </p:nvPr>
        </p:nvPicPr>
        <p:blipFill>
          <a:blip r:embed="rId3"/>
          <a:stretch>
            <a:fillRect/>
          </a:stretch>
        </p:blipFill>
        <p:spPr>
          <a:xfrm>
            <a:off x="3275188" y="1725613"/>
            <a:ext cx="5781325" cy="4438650"/>
          </a:xfrm>
        </p:spPr>
      </p:pic>
    </p:spTree>
    <p:extLst>
      <p:ext uri="{BB962C8B-B14F-4D97-AF65-F5344CB8AC3E}">
        <p14:creationId xmlns:p14="http://schemas.microsoft.com/office/powerpoint/2010/main" val="25968945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Register</a:t>
            </a:r>
            <a:br>
              <a:rPr lang="en-US" dirty="0"/>
            </a:br>
            <a:r>
              <a:rPr lang="en-US" sz="2400" dirty="0"/>
              <a:t>in the Developer Portal</a:t>
            </a:r>
          </a:p>
        </p:txBody>
      </p:sp>
    </p:spTree>
    <p:extLst>
      <p:ext uri="{BB962C8B-B14F-4D97-AF65-F5344CB8AC3E}">
        <p14:creationId xmlns:p14="http://schemas.microsoft.com/office/powerpoint/2010/main" val="37568166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in the Bot Framework Developer Portal</a:t>
            </a:r>
          </a:p>
        </p:txBody>
      </p:sp>
      <p:pic>
        <p:nvPicPr>
          <p:cNvPr id="5" name="Content Placeholder 4"/>
          <p:cNvPicPr>
            <a:picLocks noGrp="1" noChangeAspect="1"/>
          </p:cNvPicPr>
          <p:nvPr>
            <p:ph idx="1"/>
          </p:nvPr>
        </p:nvPicPr>
        <p:blipFill>
          <a:blip r:embed="rId3"/>
          <a:stretch>
            <a:fillRect/>
          </a:stretch>
        </p:blipFill>
        <p:spPr>
          <a:xfrm>
            <a:off x="3227716" y="1420813"/>
            <a:ext cx="5352721" cy="4972049"/>
          </a:xfrm>
          <a:prstGeom prst="rect">
            <a:avLst/>
          </a:prstGeom>
        </p:spPr>
      </p:pic>
    </p:spTree>
    <p:extLst>
      <p:ext uri="{BB962C8B-B14F-4D97-AF65-F5344CB8AC3E}">
        <p14:creationId xmlns:p14="http://schemas.microsoft.com/office/powerpoint/2010/main" val="1242412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Publish to the Bot Directory</a:t>
            </a:r>
            <a:br>
              <a:rPr lang="en-US" dirty="0"/>
            </a:br>
            <a:r>
              <a:rPr lang="en-US" sz="2400" dirty="0"/>
              <a:t>In the Developer Portal</a:t>
            </a:r>
          </a:p>
        </p:txBody>
      </p:sp>
    </p:spTree>
    <p:extLst>
      <p:ext uri="{BB962C8B-B14F-4D97-AF65-F5344CB8AC3E}">
        <p14:creationId xmlns:p14="http://schemas.microsoft.com/office/powerpoint/2010/main" val="294250991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Publish the registered bot</a:t>
            </a:r>
          </a:p>
        </p:txBody>
      </p:sp>
      <p:pic>
        <p:nvPicPr>
          <p:cNvPr id="5" name="Content Placeholder 4"/>
          <p:cNvPicPr>
            <a:picLocks noGrp="1" noChangeAspect="1"/>
          </p:cNvPicPr>
          <p:nvPr>
            <p:ph idx="1"/>
          </p:nvPr>
        </p:nvPicPr>
        <p:blipFill>
          <a:blip r:embed="rId3"/>
          <a:stretch>
            <a:fillRect/>
          </a:stretch>
        </p:blipFill>
        <p:spPr>
          <a:xfrm>
            <a:off x="2456743" y="1725613"/>
            <a:ext cx="7418215" cy="443865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8666413" y="2244160"/>
              <a:ext cx="1156320" cy="818280"/>
            </p14:xfrm>
          </p:contentPart>
        </mc:Choice>
        <mc:Fallback xmlns="">
          <p:pic>
            <p:nvPicPr>
              <p:cNvPr id="7" name="Ink 6"/>
              <p:cNvPicPr/>
              <p:nvPr/>
            </p:nvPicPr>
            <p:blipFill>
              <a:blip r:embed="rId5"/>
              <a:stretch>
                <a:fillRect/>
              </a:stretch>
            </p:blipFill>
            <p:spPr>
              <a:xfrm>
                <a:off x="8654533" y="2232280"/>
                <a:ext cx="1180080" cy="842040"/>
              </a:xfrm>
              <a:prstGeom prst="rect">
                <a:avLst/>
              </a:prstGeom>
            </p:spPr>
          </p:pic>
        </mc:Fallback>
      </mc:AlternateContent>
    </p:spTree>
    <p:extLst>
      <p:ext uri="{BB962C8B-B14F-4D97-AF65-F5344CB8AC3E}">
        <p14:creationId xmlns:p14="http://schemas.microsoft.com/office/powerpoint/2010/main" val="34765863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Test connection and conversation</a:t>
            </a:r>
          </a:p>
        </p:txBody>
      </p:sp>
    </p:spTree>
    <p:extLst>
      <p:ext uri="{BB962C8B-B14F-4D97-AF65-F5344CB8AC3E}">
        <p14:creationId xmlns:p14="http://schemas.microsoft.com/office/powerpoint/2010/main" val="284956540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the connection to your bot</a:t>
            </a:r>
          </a:p>
        </p:txBody>
      </p:sp>
      <p:sp>
        <p:nvSpPr>
          <p:cNvPr id="6" name="Text Placeholder 5"/>
          <p:cNvSpPr>
            <a:spLocks noGrp="1"/>
          </p:cNvSpPr>
          <p:nvPr>
            <p:ph idx="1"/>
          </p:nvPr>
        </p:nvSpPr>
        <p:spPr/>
        <p:txBody>
          <a:bodyPr>
            <a:normAutofit/>
          </a:bodyPr>
          <a:lstStyle/>
          <a:p>
            <a:r>
              <a:rPr lang="en-US" dirty="0"/>
              <a:t>Simply test connection from the bot developer portal by going to “My bots” in top menu bar</a:t>
            </a:r>
          </a:p>
          <a:p>
            <a:r>
              <a:rPr lang="en-US" dirty="0"/>
              <a:t>Also, test with the Chat window and/or add to channels</a:t>
            </a:r>
          </a:p>
          <a:p>
            <a:endParaRPr lang="en-US" dirty="0"/>
          </a:p>
        </p:txBody>
      </p:sp>
      <p:pic>
        <p:nvPicPr>
          <p:cNvPr id="2" name="Picture 1"/>
          <p:cNvPicPr>
            <a:picLocks noChangeAspect="1"/>
          </p:cNvPicPr>
          <p:nvPr/>
        </p:nvPicPr>
        <p:blipFill>
          <a:blip r:embed="rId3"/>
          <a:stretch>
            <a:fillRect/>
          </a:stretch>
        </p:blipFill>
        <p:spPr>
          <a:xfrm>
            <a:off x="503237" y="3878262"/>
            <a:ext cx="3267075" cy="2466975"/>
          </a:xfrm>
          <a:prstGeom prst="rect">
            <a:avLst/>
          </a:prstGeom>
        </p:spPr>
      </p:pic>
    </p:spTree>
    <p:extLst>
      <p:ext uri="{BB962C8B-B14F-4D97-AF65-F5344CB8AC3E}">
        <p14:creationId xmlns:p14="http://schemas.microsoft.com/office/powerpoint/2010/main" val="949507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connection with channels</a:t>
            </a:r>
          </a:p>
        </p:txBody>
      </p:sp>
      <p:sp>
        <p:nvSpPr>
          <p:cNvPr id="5" name="Text Placeholder 5"/>
          <p:cNvSpPr txBox="1">
            <a:spLocks/>
          </p:cNvSpPr>
          <p:nvPr/>
        </p:nvSpPr>
        <p:spPr>
          <a:xfrm>
            <a:off x="731837" y="2027704"/>
            <a:ext cx="11125200" cy="2025170"/>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557"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112"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669"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gradFill>
                  <a:gsLst>
                    <a:gs pos="1250">
                      <a:schemeClr val="tx1"/>
                    </a:gs>
                    <a:gs pos="99000">
                      <a:schemeClr val="tx1"/>
                    </a:gs>
                  </a:gsLst>
                  <a:lin ang="5400000" scaled="0"/>
                </a:gradFill>
                <a:effectLst/>
                <a:uLnTx/>
                <a:uFillTx/>
                <a:latin typeface="+mn-lt"/>
                <a:ea typeface="+mn-ea"/>
                <a:cs typeface="+mn-cs"/>
              </a:rPr>
              <a:t>Test bot with a pre-configured channels</a:t>
            </a:r>
          </a:p>
        </p:txBody>
      </p:sp>
      <p:pic>
        <p:nvPicPr>
          <p:cNvPr id="6" name="Picture 5"/>
          <p:cNvPicPr>
            <a:picLocks noChangeAspect="1"/>
          </p:cNvPicPr>
          <p:nvPr/>
        </p:nvPicPr>
        <p:blipFill>
          <a:blip r:embed="rId3"/>
          <a:stretch>
            <a:fillRect/>
          </a:stretch>
        </p:blipFill>
        <p:spPr>
          <a:xfrm>
            <a:off x="1265237" y="3040289"/>
            <a:ext cx="9553575" cy="3095921"/>
          </a:xfrm>
          <a:prstGeom prst="rect">
            <a:avLst/>
          </a:prstGeom>
        </p:spPr>
      </p:pic>
    </p:spTree>
    <p:extLst>
      <p:ext uri="{BB962C8B-B14F-4D97-AF65-F5344CB8AC3E}">
        <p14:creationId xmlns:p14="http://schemas.microsoft.com/office/powerpoint/2010/main" val="14463817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Session outline</a:t>
            </a:r>
          </a:p>
        </p:txBody>
      </p:sp>
      <p:sp>
        <p:nvSpPr>
          <p:cNvPr id="2" name="Content Placeholder 1"/>
          <p:cNvSpPr>
            <a:spLocks noGrp="1"/>
          </p:cNvSpPr>
          <p:nvPr>
            <p:ph idx="1"/>
          </p:nvPr>
        </p:nvSpPr>
        <p:spPr>
          <a:xfrm>
            <a:off x="626407" y="1973262"/>
            <a:ext cx="11078230" cy="3523562"/>
          </a:xfrm>
        </p:spPr>
        <p:txBody>
          <a:bodyPr>
            <a:normAutofit/>
          </a:bodyPr>
          <a:lstStyle/>
          <a:p>
            <a:pPr marL="342900" indent="-342900">
              <a:buFont typeface="+mj-lt"/>
              <a:buAutoNum type="arabicPeriod"/>
            </a:pPr>
            <a:endParaRPr lang="en-US" sz="3200" dirty="0"/>
          </a:p>
          <a:p>
            <a:r>
              <a:rPr lang="en-US" sz="3200" dirty="0"/>
              <a:t>What </a:t>
            </a:r>
            <a:r>
              <a:rPr lang="en-US" sz="3200" b="1" dirty="0"/>
              <a:t>a bot is </a:t>
            </a:r>
            <a:r>
              <a:rPr lang="en-US" sz="3200" dirty="0"/>
              <a:t>and is </a:t>
            </a:r>
            <a:r>
              <a:rPr lang="en-US" sz="3200" b="1" dirty="0"/>
              <a:t>not</a:t>
            </a:r>
          </a:p>
          <a:p>
            <a:r>
              <a:rPr lang="en-US" sz="3200" dirty="0"/>
              <a:t>The </a:t>
            </a:r>
            <a:r>
              <a:rPr lang="en-US" sz="3200" b="1" dirty="0"/>
              <a:t>major components </a:t>
            </a:r>
            <a:r>
              <a:rPr lang="en-US" sz="3200" dirty="0"/>
              <a:t>of the Bot Framework</a:t>
            </a:r>
          </a:p>
          <a:p>
            <a:r>
              <a:rPr lang="en-US" sz="3200" dirty="0"/>
              <a:t>Deploying and working with </a:t>
            </a:r>
            <a:r>
              <a:rPr lang="en-US" sz="3200" b="1" dirty="0"/>
              <a:t>channels</a:t>
            </a:r>
          </a:p>
          <a:p>
            <a:r>
              <a:rPr lang="en-US" sz="3200" dirty="0"/>
              <a:t>Your </a:t>
            </a:r>
            <a:r>
              <a:rPr lang="en-US" sz="3200" b="1" dirty="0"/>
              <a:t>arsenal</a:t>
            </a:r>
            <a:r>
              <a:rPr lang="en-US" sz="3200" dirty="0"/>
              <a:t> or </a:t>
            </a:r>
            <a:r>
              <a:rPr lang="en-US" sz="3200" b="1" dirty="0"/>
              <a:t>toolbox</a:t>
            </a:r>
          </a:p>
          <a:p>
            <a:r>
              <a:rPr lang="en-US" sz="3200" i="1" dirty="0"/>
              <a:t>Dev environment lab</a:t>
            </a:r>
          </a:p>
        </p:txBody>
      </p:sp>
      <p:pic>
        <p:nvPicPr>
          <p:cNvPr id="6" name="Picture 5"/>
          <p:cNvPicPr>
            <a:picLocks noChangeAspect="1"/>
          </p:cNvPicPr>
          <p:nvPr/>
        </p:nvPicPr>
        <p:blipFill>
          <a:blip r:embed="rId3"/>
          <a:stretch>
            <a:fillRect/>
          </a:stretch>
        </p:blipFill>
        <p:spPr>
          <a:xfrm>
            <a:off x="10607516" y="4629072"/>
            <a:ext cx="1828959" cy="2365453"/>
          </a:xfrm>
          <a:prstGeom prst="rect">
            <a:avLst/>
          </a:prstGeom>
        </p:spPr>
      </p:pic>
    </p:spTree>
    <p:extLst>
      <p:ext uri="{BB962C8B-B14F-4D97-AF65-F5344CB8AC3E}">
        <p14:creationId xmlns:p14="http://schemas.microsoft.com/office/powerpoint/2010/main" val="128134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connection with a channel</a:t>
            </a:r>
          </a:p>
        </p:txBody>
      </p:sp>
      <p:sp>
        <p:nvSpPr>
          <p:cNvPr id="3" name="Text Placeholder 2"/>
          <p:cNvSpPr>
            <a:spLocks noGrp="1"/>
          </p:cNvSpPr>
          <p:nvPr>
            <p:ph type="body" sz="quarter" idx="10"/>
          </p:nvPr>
        </p:nvSpPr>
        <p:spPr>
          <a:xfrm>
            <a:off x="503237" y="1375012"/>
            <a:ext cx="3124200" cy="2025170"/>
          </a:xfrm>
        </p:spPr>
        <p:txBody>
          <a:bodyPr/>
          <a:lstStyle/>
          <a:p>
            <a:r>
              <a:rPr lang="en-US" dirty="0"/>
              <a:t>Add bot to contacts in Skype and began a chat…</a:t>
            </a:r>
          </a:p>
        </p:txBody>
      </p:sp>
      <p:pic>
        <p:nvPicPr>
          <p:cNvPr id="5" name="Picture 4"/>
          <p:cNvPicPr>
            <a:picLocks noChangeAspect="1"/>
          </p:cNvPicPr>
          <p:nvPr/>
        </p:nvPicPr>
        <p:blipFill>
          <a:blip r:embed="rId3"/>
          <a:stretch>
            <a:fillRect/>
          </a:stretch>
        </p:blipFill>
        <p:spPr>
          <a:xfrm>
            <a:off x="4770437" y="1897062"/>
            <a:ext cx="6772151" cy="4371975"/>
          </a:xfrm>
          <a:prstGeom prst="rect">
            <a:avLst/>
          </a:prstGeom>
          <a:ln>
            <a:solidFill>
              <a:schemeClr val="accent1"/>
            </a:solidFill>
          </a:ln>
        </p:spPr>
      </p:pic>
    </p:spTree>
    <p:extLst>
      <p:ext uri="{BB962C8B-B14F-4D97-AF65-F5344CB8AC3E}">
        <p14:creationId xmlns:p14="http://schemas.microsoft.com/office/powerpoint/2010/main" val="215619624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channel</a:t>
            </a:r>
          </a:p>
        </p:txBody>
      </p:sp>
      <p:sp>
        <p:nvSpPr>
          <p:cNvPr id="3" name="Text Placeholder 2"/>
          <p:cNvSpPr>
            <a:spLocks noGrp="1"/>
          </p:cNvSpPr>
          <p:nvPr>
            <p:ph type="body" sz="quarter" idx="10"/>
          </p:nvPr>
        </p:nvSpPr>
        <p:spPr/>
        <p:txBody>
          <a:bodyPr/>
          <a:lstStyle/>
          <a:p>
            <a:r>
              <a:rPr lang="en-US" dirty="0"/>
              <a:t>Many channels will require your credentials as a developer on the service, e.g., Facebook channel</a:t>
            </a:r>
          </a:p>
        </p:txBody>
      </p:sp>
      <p:pic>
        <p:nvPicPr>
          <p:cNvPr id="4" name="Picture 3"/>
          <p:cNvPicPr>
            <a:picLocks noChangeAspect="1"/>
          </p:cNvPicPr>
          <p:nvPr/>
        </p:nvPicPr>
        <p:blipFill>
          <a:blip r:embed="rId3"/>
          <a:stretch>
            <a:fillRect/>
          </a:stretch>
        </p:blipFill>
        <p:spPr>
          <a:xfrm>
            <a:off x="505731" y="2753646"/>
            <a:ext cx="5420003" cy="3910214"/>
          </a:xfrm>
          <a:prstGeom prst="rect">
            <a:avLst/>
          </a:prstGeom>
        </p:spPr>
      </p:pic>
      <p:pic>
        <p:nvPicPr>
          <p:cNvPr id="5" name="Picture 4"/>
          <p:cNvPicPr>
            <a:picLocks noChangeAspect="1"/>
          </p:cNvPicPr>
          <p:nvPr/>
        </p:nvPicPr>
        <p:blipFill>
          <a:blip r:embed="rId4"/>
          <a:stretch>
            <a:fillRect/>
          </a:stretch>
        </p:blipFill>
        <p:spPr>
          <a:xfrm>
            <a:off x="6469123" y="3206107"/>
            <a:ext cx="5629565" cy="3457753"/>
          </a:xfrm>
          <a:prstGeom prst="rect">
            <a:avLst/>
          </a:prstGeom>
        </p:spPr>
      </p:pic>
    </p:spTree>
    <p:extLst>
      <p:ext uri="{BB962C8B-B14F-4D97-AF65-F5344CB8AC3E}">
        <p14:creationId xmlns:p14="http://schemas.microsoft.com/office/powerpoint/2010/main" val="33131773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Text Placeholder 2"/>
          <p:cNvSpPr>
            <a:spLocks noGrp="1"/>
          </p:cNvSpPr>
          <p:nvPr>
            <p:ph type="body" sz="quarter" idx="10"/>
          </p:nvPr>
        </p:nvSpPr>
        <p:spPr>
          <a:xfrm>
            <a:off x="503237" y="1375012"/>
            <a:ext cx="11887200" cy="4179650"/>
          </a:xfrm>
        </p:spPr>
        <p:txBody>
          <a:bodyPr>
            <a:normAutofit/>
          </a:bodyPr>
          <a:lstStyle/>
          <a:p>
            <a:pPr marL="457200" indent="-457200">
              <a:buFont typeface="Arial" panose="020B0604020202020204" pitchFamily="34" charset="0"/>
              <a:buChar char="•"/>
            </a:pPr>
            <a:r>
              <a:rPr lang="en-US" dirty="0"/>
              <a:t>Publish to Bot Directory</a:t>
            </a:r>
          </a:p>
          <a:p>
            <a:pPr marL="457200" indent="-457200">
              <a:buFont typeface="Arial" panose="020B0604020202020204" pitchFamily="34" charset="0"/>
              <a:buChar char="•"/>
            </a:pPr>
            <a:r>
              <a:rPr lang="en-US" dirty="0"/>
              <a:t>Add bot diagnostics and telemetry with Azure App Insights</a:t>
            </a:r>
          </a:p>
          <a:p>
            <a:pPr marL="457200" indent="-457200">
              <a:buFont typeface="Arial" panose="020B0604020202020204" pitchFamily="34" charset="0"/>
              <a:buChar char="•"/>
            </a:pPr>
            <a:r>
              <a:rPr lang="en-US" dirty="0"/>
              <a:t>Sign up as a developer for other channels supported by the Bot Framework and begin chatting on those as well</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Create more bots!</a:t>
            </a:r>
          </a:p>
          <a:p>
            <a:endParaRPr lang="en-US" dirty="0"/>
          </a:p>
        </p:txBody>
      </p:sp>
    </p:spTree>
    <p:extLst>
      <p:ext uri="{BB962C8B-B14F-4D97-AF65-F5344CB8AC3E}">
        <p14:creationId xmlns:p14="http://schemas.microsoft.com/office/powerpoint/2010/main" val="166337570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Questions?</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 </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Also, try the course </a:t>
            </a:r>
            <a:r>
              <a:rPr kumimoji="0" lang="en-US" sz="3999" b="0" i="0" u="none" strike="noStrike" kern="0" cap="none" spc="0" normalizeH="0" baseline="0" noProof="0" dirty="0" err="1">
                <a:ln>
                  <a:noFill/>
                </a:ln>
                <a:solidFill>
                  <a:sysClr val="windowText" lastClr="000000"/>
                </a:solidFill>
                <a:effectLst/>
                <a:uLnTx/>
                <a:uFillTx/>
              </a:rPr>
              <a:t>gitter</a:t>
            </a:r>
            <a:r>
              <a:rPr kumimoji="0" lang="en-US" sz="3999" b="0" i="0" u="none" strike="noStrike" kern="0" cap="none" spc="0" normalizeH="0" baseline="0" noProof="0" dirty="0">
                <a:ln>
                  <a:noFill/>
                </a:ln>
                <a:solidFill>
                  <a:sysClr val="windowText" lastClr="000000"/>
                </a:solidFill>
                <a:effectLst/>
                <a:uLnTx/>
                <a:uFillTx/>
              </a:rPr>
              <a:t> chatroom at </a:t>
            </a:r>
            <a:r>
              <a:rPr kumimoji="0" lang="en-US" sz="3999" b="0" i="0" u="sng" strike="noStrike" kern="0" cap="none" spc="0" normalizeH="0" baseline="0" noProof="0" dirty="0">
                <a:ln>
                  <a:noFill/>
                </a:ln>
                <a:solidFill>
                  <a:sysClr val="windowText" lastClr="000000"/>
                </a:solidFill>
                <a:effectLst/>
                <a:uLnTx/>
                <a:uFillTx/>
              </a:rPr>
              <a:t>aka.ms/</a:t>
            </a:r>
            <a:r>
              <a:rPr kumimoji="0" lang="en-US" sz="3999" b="0" i="0" u="sng" strike="noStrike" kern="0" cap="none" spc="0" normalizeH="0" baseline="0" noProof="0" dirty="0" err="1">
                <a:ln>
                  <a:noFill/>
                </a:ln>
                <a:solidFill>
                  <a:sysClr val="windowText" lastClr="000000"/>
                </a:solidFill>
                <a:effectLst/>
                <a:uLnTx/>
                <a:uFillTx/>
              </a:rPr>
              <a:t>botedu</a:t>
            </a:r>
            <a:r>
              <a:rPr kumimoji="0" lang="en-US" sz="3999" b="0" i="0" u="sng" strike="noStrike" kern="0" cap="none" spc="0" normalizeH="0" baseline="0" noProof="0" dirty="0">
                <a:ln>
                  <a:noFill/>
                </a:ln>
                <a:solidFill>
                  <a:sysClr val="windowText" lastClr="000000"/>
                </a:solidFill>
                <a:effectLst/>
                <a:uLnTx/>
                <a:uFillTx/>
              </a:rPr>
              <a:t>-discuss</a:t>
            </a:r>
            <a:endParaRPr kumimoji="0" lang="en-US" sz="3999"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588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 a bot to Azure</a:t>
            </a:r>
          </a:p>
        </p:txBody>
      </p:sp>
      <p:sp>
        <p:nvSpPr>
          <p:cNvPr id="5" name="Text Placeholder 4"/>
          <p:cNvSpPr>
            <a:spLocks noGrp="1"/>
          </p:cNvSpPr>
          <p:nvPr>
            <p:ph type="body" sz="quarter" idx="12"/>
          </p:nvPr>
        </p:nvSpPr>
        <p:spPr>
          <a:xfrm>
            <a:off x="274639" y="3954463"/>
            <a:ext cx="9143999" cy="738536"/>
          </a:xfrm>
        </p:spPr>
        <p:txBody>
          <a:bodyPr/>
          <a:lstStyle/>
          <a:p>
            <a:r>
              <a:rPr lang="en-US" dirty="0"/>
              <a:t>The </a:t>
            </a:r>
            <a:r>
              <a:rPr lang="en-US" dirty="0" err="1"/>
              <a:t>echobot</a:t>
            </a:r>
            <a:r>
              <a:rPr lang="en-US" dirty="0"/>
              <a:t> for Skype and Teams</a:t>
            </a:r>
          </a:p>
        </p:txBody>
      </p:sp>
    </p:spTree>
    <p:extLst>
      <p:ext uri="{BB962C8B-B14F-4D97-AF65-F5344CB8AC3E}">
        <p14:creationId xmlns:p14="http://schemas.microsoft.com/office/powerpoint/2010/main" val="1225651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Deep Dive into the Microsoft Bot Framework</a:t>
            </a:r>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05228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Session outline</a:t>
            </a:r>
          </a:p>
        </p:txBody>
      </p:sp>
      <p:sp>
        <p:nvSpPr>
          <p:cNvPr id="6" name="Content Placeholder 5"/>
          <p:cNvSpPr>
            <a:spLocks noGrp="1"/>
          </p:cNvSpPr>
          <p:nvPr>
            <p:ph idx="1"/>
          </p:nvPr>
        </p:nvSpPr>
        <p:spPr/>
        <p:txBody>
          <a:bodyPr>
            <a:normAutofit fontScale="77500" lnSpcReduction="20000"/>
          </a:bodyPr>
          <a:lstStyle/>
          <a:p>
            <a:r>
              <a:rPr lang="en-US" dirty="0"/>
              <a:t>Basics</a:t>
            </a:r>
          </a:p>
          <a:p>
            <a:r>
              <a:rPr lang="en-US" i="1" dirty="0" err="1"/>
              <a:t>QnA</a:t>
            </a:r>
            <a:r>
              <a:rPr lang="en-US" i="1" dirty="0"/>
              <a:t> bot lab</a:t>
            </a:r>
          </a:p>
          <a:p>
            <a:r>
              <a:rPr lang="en-US" dirty="0"/>
              <a:t>Conversations and their features</a:t>
            </a:r>
          </a:p>
          <a:p>
            <a:r>
              <a:rPr lang="en-US" dirty="0"/>
              <a:t>Conversation model</a:t>
            </a:r>
          </a:p>
          <a:p>
            <a:r>
              <a:rPr lang="en-US" i="1" dirty="0"/>
              <a:t>Dialog lab</a:t>
            </a:r>
          </a:p>
          <a:p>
            <a:r>
              <a:rPr lang="en-US" i="1" dirty="0"/>
              <a:t>Attachments lab</a:t>
            </a:r>
          </a:p>
          <a:p>
            <a:r>
              <a:rPr lang="en-US" dirty="0"/>
              <a:t>State storage</a:t>
            </a:r>
          </a:p>
          <a:p>
            <a:r>
              <a:rPr lang="en-US" i="1" dirty="0"/>
              <a:t>Nonlinear waterfall lab</a:t>
            </a:r>
          </a:p>
          <a:p>
            <a:r>
              <a:rPr lang="en-US" i="1" dirty="0"/>
              <a:t>Intents lab part 1</a:t>
            </a:r>
          </a:p>
          <a:p>
            <a:r>
              <a:rPr lang="en-US" dirty="0"/>
              <a:t>Adding intelligence</a:t>
            </a:r>
          </a:p>
          <a:p>
            <a:r>
              <a:rPr lang="en-US" i="1" dirty="0"/>
              <a:t>Intents lab part 2</a:t>
            </a:r>
          </a:p>
          <a:p>
            <a:endParaRPr lang="en-US" dirty="0"/>
          </a:p>
          <a:p>
            <a:endParaRPr lang="en-US" dirty="0"/>
          </a:p>
          <a:p>
            <a:endParaRPr lang="en-US" dirty="0"/>
          </a:p>
          <a:p>
            <a:endParaRPr lang="en-US" dirty="0"/>
          </a:p>
          <a:p>
            <a:endParaRPr lang="en-US" dirty="0"/>
          </a:p>
        </p:txBody>
      </p:sp>
      <p:sp>
        <p:nvSpPr>
          <p:cNvPr id="7" name="TextBox 6"/>
          <p:cNvSpPr txBox="1"/>
          <p:nvPr/>
        </p:nvSpPr>
        <p:spPr>
          <a:xfrm>
            <a:off x="3740980" y="6469062"/>
            <a:ext cx="4849084" cy="369332"/>
          </a:xfrm>
          <a:prstGeom prst="rect">
            <a:avLst/>
          </a:prstGeom>
          <a:noFill/>
        </p:spPr>
        <p:txBody>
          <a:bodyPr wrap="none" rtlCol="0">
            <a:spAutoFit/>
          </a:bodyPr>
          <a:lstStyle/>
          <a:p>
            <a:r>
              <a:rPr lang="en-US" dirty="0"/>
              <a:t>aka.ms/</a:t>
            </a:r>
            <a:r>
              <a:rPr lang="en-US" dirty="0" err="1"/>
              <a:t>botedu</a:t>
            </a:r>
            <a:r>
              <a:rPr lang="en-US" dirty="0"/>
              <a:t>		aka.ms/bot-discuss</a:t>
            </a:r>
          </a:p>
        </p:txBody>
      </p:sp>
    </p:spTree>
    <p:extLst>
      <p:ext uri="{BB962C8B-B14F-4D97-AF65-F5344CB8AC3E}">
        <p14:creationId xmlns:p14="http://schemas.microsoft.com/office/powerpoint/2010/main" val="17984199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Basics</a:t>
            </a:r>
            <a:br>
              <a:rPr lang="en-US" dirty="0"/>
            </a:br>
            <a:r>
              <a:rPr lang="en-US" sz="2400" dirty="0"/>
              <a:t>Code snippets</a:t>
            </a:r>
          </a:p>
        </p:txBody>
      </p:sp>
    </p:spTree>
    <p:extLst>
      <p:ext uri="{BB962C8B-B14F-4D97-AF65-F5344CB8AC3E}">
        <p14:creationId xmlns:p14="http://schemas.microsoft.com/office/powerpoint/2010/main" val="371463443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 </a:t>
            </a:r>
            <a:r>
              <a:rPr lang="en-US" dirty="0" err="1"/>
              <a:t>BotBuilder</a:t>
            </a:r>
            <a:r>
              <a:rPr lang="en-US" dirty="0"/>
              <a:t> into our project</a:t>
            </a:r>
          </a:p>
        </p:txBody>
      </p:sp>
      <p:sp>
        <p:nvSpPr>
          <p:cNvPr id="4" name="Content Placeholder 3"/>
          <p:cNvSpPr>
            <a:spLocks noGrp="1"/>
          </p:cNvSpPr>
          <p:nvPr>
            <p:ph sz="half" idx="1"/>
          </p:nvPr>
        </p:nvSpPr>
        <p:spPr/>
        <p:txBody>
          <a:bodyPr>
            <a:normAutofit lnSpcReduction="10000"/>
          </a:bodyPr>
          <a:lstStyle/>
          <a:p>
            <a:pPr marL="0" indent="0">
              <a:buNone/>
            </a:pPr>
            <a:r>
              <a:rPr lang="en-US" dirty="0"/>
              <a:t>You’ve downloaded Node.js with </a:t>
            </a:r>
            <a:r>
              <a:rPr lang="en-US" dirty="0" err="1"/>
              <a:t>npm</a:t>
            </a:r>
            <a:r>
              <a:rPr lang="en-US" dirty="0"/>
              <a:t> (Node package manager)</a:t>
            </a:r>
          </a:p>
          <a:p>
            <a:pPr marL="0" indent="0">
              <a:buNone/>
            </a:pPr>
            <a:endParaRPr lang="en-US" dirty="0"/>
          </a:p>
          <a:p>
            <a:pPr marL="0" indent="0">
              <a:buNone/>
            </a:pPr>
            <a:r>
              <a:rPr lang="en-US" dirty="0"/>
              <a:t>If we have a package specification file (</a:t>
            </a:r>
            <a:r>
              <a:rPr lang="en-US" dirty="0" err="1"/>
              <a:t>package.json</a:t>
            </a:r>
            <a:r>
              <a:rPr lang="en-US" dirty="0"/>
              <a:t>):</a:t>
            </a:r>
          </a:p>
          <a:p>
            <a:pPr marL="0" indent="0">
              <a:buNone/>
            </a:pPr>
            <a:endParaRPr lang="en-US" dirty="0"/>
          </a:p>
          <a:p>
            <a:pPr marL="0" indent="0">
              <a:buNone/>
            </a:pPr>
            <a:r>
              <a:rPr lang="en-US" dirty="0"/>
              <a:t>If we don’t have this file:</a:t>
            </a:r>
          </a:p>
        </p:txBody>
      </p:sp>
      <p:sp>
        <p:nvSpPr>
          <p:cNvPr id="5" name="Content Placeholder 4"/>
          <p:cNvSpPr>
            <a:spLocks noGrp="1"/>
          </p:cNvSpPr>
          <p:nvPr>
            <p:ph sz="half" idx="2"/>
          </p:nvPr>
        </p:nvSpPr>
        <p:spPr>
          <a:xfrm>
            <a:off x="6065837" y="1644171"/>
            <a:ext cx="6248400" cy="4437962"/>
          </a:xfrm>
        </p:spPr>
        <p:txBody>
          <a:bodyPr>
            <a:normAutofit lnSpcReduction="10000"/>
          </a:bodyPr>
          <a:lstStyle/>
          <a:p>
            <a:endParaRPr lang="en-US" dirty="0"/>
          </a:p>
          <a:p>
            <a:endParaRPr lang="en-US" dirty="0"/>
          </a:p>
          <a:p>
            <a:endParaRPr lang="en-US" dirty="0"/>
          </a:p>
          <a:p>
            <a:pPr marL="0" indent="0">
              <a:buNone/>
            </a:pPr>
            <a:endParaRPr lang="en-US" sz="2800" dirty="0">
              <a:latin typeface="Courier New" panose="02070309020205020404" pitchFamily="49" charset="0"/>
              <a:cs typeface="Courier New" panose="02070309020205020404" pitchFamily="49" charset="0"/>
            </a:endParaRPr>
          </a:p>
          <a:p>
            <a:pPr marL="0" indent="0">
              <a:buNone/>
            </a:pPr>
            <a:r>
              <a:rPr lang="en-US" sz="2800" dirty="0" err="1">
                <a:latin typeface="Courier New" panose="02070309020205020404" pitchFamily="49" charset="0"/>
                <a:cs typeface="Courier New" panose="02070309020205020404" pitchFamily="49" charset="0"/>
              </a:rPr>
              <a:t>npm</a:t>
            </a:r>
            <a:r>
              <a:rPr lang="en-US" sz="2800" dirty="0">
                <a:latin typeface="Courier New" panose="02070309020205020404" pitchFamily="49" charset="0"/>
                <a:cs typeface="Courier New" panose="02070309020205020404" pitchFamily="49" charset="0"/>
              </a:rPr>
              <a:t> install</a:t>
            </a:r>
          </a:p>
          <a:p>
            <a:pPr marL="0" indent="0">
              <a:buNone/>
            </a:pPr>
            <a:endParaRPr lang="en-US" dirty="0"/>
          </a:p>
          <a:p>
            <a:pPr marL="0" indent="0">
              <a:buNone/>
            </a:pPr>
            <a:r>
              <a:rPr lang="en-US" sz="2600" dirty="0" err="1">
                <a:latin typeface="Courier New" panose="02070309020205020404" pitchFamily="49" charset="0"/>
                <a:cs typeface="Courier New" panose="02070309020205020404" pitchFamily="49" charset="0"/>
              </a:rPr>
              <a:t>npm</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init</a:t>
            </a:r>
            <a:endParaRPr lang="en-US" sz="2600" dirty="0">
              <a:latin typeface="Courier New" panose="02070309020205020404" pitchFamily="49" charset="0"/>
              <a:cs typeface="Courier New" panose="02070309020205020404" pitchFamily="49" charset="0"/>
            </a:endParaRPr>
          </a:p>
          <a:p>
            <a:pPr marL="0" indent="0">
              <a:buNone/>
            </a:pPr>
            <a:r>
              <a:rPr lang="en-US" sz="2600" dirty="0" err="1">
                <a:latin typeface="Courier New" panose="02070309020205020404" pitchFamily="49" charset="0"/>
                <a:cs typeface="Courier New" panose="02070309020205020404" pitchFamily="49" charset="0"/>
              </a:rPr>
              <a:t>npm</a:t>
            </a:r>
            <a:r>
              <a:rPr lang="en-US" sz="2600" dirty="0">
                <a:latin typeface="Courier New" panose="02070309020205020404" pitchFamily="49" charset="0"/>
                <a:cs typeface="Courier New" panose="02070309020205020404" pitchFamily="49" charset="0"/>
              </a:rPr>
              <a:t> install --save </a:t>
            </a:r>
            <a:r>
              <a:rPr lang="en-US" sz="2600" dirty="0" err="1">
                <a:latin typeface="Courier New" panose="02070309020205020404" pitchFamily="49" charset="0"/>
                <a:cs typeface="Courier New" panose="02070309020205020404" pitchFamily="49" charset="0"/>
              </a:rPr>
              <a:t>botbuilder</a:t>
            </a:r>
            <a:endParaRPr lang="en-US" sz="2600" dirty="0">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964320" y="4597360"/>
              <a:ext cx="1915200" cy="102720"/>
            </p14:xfrm>
          </p:contentPart>
        </mc:Choice>
        <mc:Fallback xmlns="">
          <p:pic>
            <p:nvPicPr>
              <p:cNvPr id="12" name="Ink 11"/>
              <p:cNvPicPr/>
              <p:nvPr/>
            </p:nvPicPr>
            <p:blipFill>
              <a:blip r:embed="rId4"/>
              <a:stretch>
                <a:fillRect/>
              </a:stretch>
            </p:blipFill>
            <p:spPr>
              <a:xfrm>
                <a:off x="951720" y="4584745"/>
                <a:ext cx="1940400" cy="12794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3522000" y="4072000"/>
              <a:ext cx="2362800" cy="373200"/>
            </p14:xfrm>
          </p:contentPart>
        </mc:Choice>
        <mc:Fallback xmlns="">
          <p:pic>
            <p:nvPicPr>
              <p:cNvPr id="14" name="Ink 13"/>
              <p:cNvPicPr/>
              <p:nvPr/>
            </p:nvPicPr>
            <p:blipFill>
              <a:blip r:embed="rId6"/>
              <a:stretch>
                <a:fillRect/>
              </a:stretch>
            </p:blipFill>
            <p:spPr>
              <a:xfrm>
                <a:off x="3509399" y="4059404"/>
                <a:ext cx="2388001" cy="39839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4792080" y="5409880"/>
              <a:ext cx="812640" cy="160560"/>
            </p14:xfrm>
          </p:contentPart>
        </mc:Choice>
        <mc:Fallback xmlns="">
          <p:pic>
            <p:nvPicPr>
              <p:cNvPr id="15" name="Ink 14"/>
              <p:cNvPicPr/>
              <p:nvPr/>
            </p:nvPicPr>
            <p:blipFill>
              <a:blip r:embed="rId8"/>
              <a:stretch>
                <a:fillRect/>
              </a:stretch>
            </p:blipFill>
            <p:spPr>
              <a:xfrm>
                <a:off x="4779484" y="5397280"/>
                <a:ext cx="837833"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5595960" y="4809040"/>
              <a:ext cx="627240" cy="1212480"/>
            </p14:xfrm>
          </p:contentPart>
        </mc:Choice>
        <mc:Fallback xmlns="">
          <p:pic>
            <p:nvPicPr>
              <p:cNvPr id="16" name="Ink 15"/>
              <p:cNvPicPr/>
              <p:nvPr/>
            </p:nvPicPr>
            <p:blipFill>
              <a:blip r:embed="rId10"/>
              <a:stretch>
                <a:fillRect/>
              </a:stretch>
            </p:blipFill>
            <p:spPr>
              <a:xfrm>
                <a:off x="5583365" y="4796440"/>
                <a:ext cx="652430" cy="123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p14:cNvContentPartPr/>
              <p14:nvPr/>
            </p14:nvContentPartPr>
            <p14:xfrm>
              <a:off x="5621760" y="3911440"/>
              <a:ext cx="273360" cy="373920"/>
            </p14:xfrm>
          </p:contentPart>
        </mc:Choice>
        <mc:Fallback xmlns="">
          <p:pic>
            <p:nvPicPr>
              <p:cNvPr id="18" name="Ink 17"/>
              <p:cNvPicPr/>
              <p:nvPr/>
            </p:nvPicPr>
            <p:blipFill>
              <a:blip r:embed="rId12"/>
              <a:stretch>
                <a:fillRect/>
              </a:stretch>
            </p:blipFill>
            <p:spPr>
              <a:xfrm>
                <a:off x="5609154" y="3898844"/>
                <a:ext cx="298571" cy="399112"/>
              </a:xfrm>
              <a:prstGeom prst="rect">
                <a:avLst/>
              </a:prstGeom>
            </p:spPr>
          </p:pic>
        </mc:Fallback>
      </mc:AlternateContent>
    </p:spTree>
    <p:extLst>
      <p:ext uri="{BB962C8B-B14F-4D97-AF65-F5344CB8AC3E}">
        <p14:creationId xmlns:p14="http://schemas.microsoft.com/office/powerpoint/2010/main" val="28825904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packages</a:t>
            </a:r>
          </a:p>
        </p:txBody>
      </p:sp>
      <p:sp>
        <p:nvSpPr>
          <p:cNvPr id="3" name="Content Placeholder 2"/>
          <p:cNvSpPr>
            <a:spLocks noGrp="1"/>
          </p:cNvSpPr>
          <p:nvPr>
            <p:ph sz="half" idx="1"/>
          </p:nvPr>
        </p:nvSpPr>
        <p:spPr>
          <a:xfrm>
            <a:off x="605769" y="1644171"/>
            <a:ext cx="3936068" cy="4437962"/>
          </a:xfrm>
        </p:spPr>
        <p:txBody>
          <a:bodyPr/>
          <a:lstStyle/>
          <a:p>
            <a:r>
              <a:rPr lang="en-US" dirty="0"/>
              <a:t>Import the Bot Builder SDK package</a:t>
            </a:r>
          </a:p>
          <a:p>
            <a:r>
              <a:rPr lang="en-US" dirty="0"/>
              <a:t>Import “</a:t>
            </a:r>
            <a:r>
              <a:rPr lang="en-US" dirty="0" err="1"/>
              <a:t>restify</a:t>
            </a:r>
            <a:r>
              <a:rPr lang="en-US" dirty="0"/>
              <a:t>” to allow use to create the REST server for posting replies</a:t>
            </a:r>
          </a:p>
        </p:txBody>
      </p:sp>
      <p:pic>
        <p:nvPicPr>
          <p:cNvPr id="5" name="Content Placeholder 4"/>
          <p:cNvPicPr>
            <a:picLocks noGrp="1" noChangeAspect="1"/>
          </p:cNvPicPr>
          <p:nvPr>
            <p:ph sz="half" idx="2"/>
          </p:nvPr>
        </p:nvPicPr>
        <p:blipFill>
          <a:blip r:embed="rId2"/>
          <a:stretch>
            <a:fillRect/>
          </a:stretch>
        </p:blipFill>
        <p:spPr>
          <a:xfrm>
            <a:off x="5832475" y="3248819"/>
            <a:ext cx="4962525" cy="1228725"/>
          </a:xfrm>
          <a:prstGeom prst="rect">
            <a:avLst/>
          </a:prstGeom>
        </p:spPr>
      </p:pic>
    </p:spTree>
    <p:extLst>
      <p:ext uri="{BB962C8B-B14F-4D97-AF65-F5344CB8AC3E}">
        <p14:creationId xmlns:p14="http://schemas.microsoft.com/office/powerpoint/2010/main" val="313390287"/>
      </p:ext>
    </p:extLst>
  </p:cSld>
  <p:clrMapOvr>
    <a:masterClrMapping/>
  </p:clrMapOvr>
</p:sld>
</file>

<file path=ppt/theme/theme1.xml><?xml version="1.0" encoding="utf-8"?>
<a:theme xmlns:a="http://schemas.openxmlformats.org/drawingml/2006/main" name="2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3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cdf6a97d484dcffd417502a35fbdce57">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676afe256e9cb4ba02167a13db04fc33"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Props1.xml><?xml version="1.0" encoding="utf-8"?>
<ds:datastoreItem xmlns:ds="http://schemas.openxmlformats.org/officeDocument/2006/customXml" ds:itemID="{A2CBD4E5-7285-46CC-9F4D-7EE0C32423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schemas.microsoft.com/sharepoint/v3"/>
    <ds:schemaRef ds:uri="http://schemas.openxmlformats.org/package/2006/metadata/core-properties"/>
    <ds:schemaRef ds:uri="9bc6b55d-a734-43bd-8eab-fb065c703cf5"/>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62326</TotalTime>
  <Words>7866</Words>
  <Application>Microsoft Macintosh PowerPoint</Application>
  <PresentationFormat>Custom</PresentationFormat>
  <Paragraphs>1343</Paragraphs>
  <Slides>161</Slides>
  <Notes>137</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161</vt:i4>
      </vt:variant>
    </vt:vector>
  </HeadingPairs>
  <TitlesOfParts>
    <vt:vector size="177" baseType="lpstr">
      <vt:lpstr>Arial Black</vt:lpstr>
      <vt:lpstr>Arial Unicode MS</vt:lpstr>
      <vt:lpstr>Calibri</vt:lpstr>
      <vt:lpstr>Calibri Light</vt:lpstr>
      <vt:lpstr>Consolas</vt:lpstr>
      <vt:lpstr>Courier New</vt:lpstr>
      <vt:lpstr>Segoe UI</vt:lpstr>
      <vt:lpstr>Segoe UI Light</vt:lpstr>
      <vt:lpstr>Segoe UI Semibold</vt:lpstr>
      <vt:lpstr>Segoe UI Semilight</vt:lpstr>
      <vt:lpstr>segoe-ui_semibold</vt:lpstr>
      <vt:lpstr>Wingdings</vt:lpstr>
      <vt:lpstr>Arial</vt:lpstr>
      <vt:lpstr>2_Bot Framework</vt:lpstr>
      <vt:lpstr>3_Bot Framework</vt:lpstr>
      <vt:lpstr>COLOR TEMPLATE</vt:lpstr>
      <vt:lpstr>PowerPoint Presentation</vt:lpstr>
      <vt:lpstr>Main site: aka.ms/botedu  Chat room: aka.ms/botedu-discuss </vt:lpstr>
      <vt:lpstr>Microsoft Bot Framework Overview</vt:lpstr>
      <vt:lpstr>The big deal about “conversation as a platform”</vt:lpstr>
      <vt:lpstr>PowerPoint Presentation</vt:lpstr>
      <vt:lpstr>PowerPoint Presentation</vt:lpstr>
      <vt:lpstr>PowerPoint Presentation</vt:lpstr>
      <vt:lpstr>Demo</vt:lpstr>
      <vt:lpstr>Session outline</vt:lpstr>
      <vt:lpstr>What is a bot?</vt:lpstr>
      <vt:lpstr>What a bot is not</vt:lpstr>
      <vt:lpstr>What is a bot?</vt:lpstr>
      <vt:lpstr>What types of bots are there?</vt:lpstr>
      <vt:lpstr>The bot life cycle </vt:lpstr>
      <vt:lpstr>Know the metrics and know the user</vt:lpstr>
      <vt:lpstr>Add Application Insights</vt:lpstr>
      <vt:lpstr>Connect App Insights to the Bot Framework</vt:lpstr>
      <vt:lpstr>Notes on creating an awesome experience</vt:lpstr>
      <vt:lpstr>Creating an awesome experience:  Aims</vt:lpstr>
      <vt:lpstr>Creating an awesome experience:  the AI</vt:lpstr>
      <vt:lpstr>Here enters the Bot Framework</vt:lpstr>
      <vt:lpstr>What is the Bot Framework</vt:lpstr>
      <vt:lpstr>PowerPoint Presentation</vt:lpstr>
      <vt:lpstr>Bot  Framework</vt:lpstr>
      <vt:lpstr>What is the Bot Framework</vt:lpstr>
      <vt:lpstr>What is the Bot Framework:  as a cloud solution</vt:lpstr>
      <vt:lpstr>What is the Bot Framework:  as a development solution</vt:lpstr>
      <vt:lpstr>Bot Builder: Development Kits and REST</vt:lpstr>
      <vt:lpstr>Bot Connector (part of Bot Builder)</vt:lpstr>
      <vt:lpstr>Developer Portal</vt:lpstr>
      <vt:lpstr>Developer Portal:  what registration does for you</vt:lpstr>
      <vt:lpstr>Register a Bot in the Developer’s Portal</vt:lpstr>
      <vt:lpstr>What about all of the message data?</vt:lpstr>
      <vt:lpstr>State Service:  types of bot data stored for us</vt:lpstr>
      <vt:lpstr>Bot Directory</vt:lpstr>
      <vt:lpstr>The Benefits of the Bot Framework </vt:lpstr>
      <vt:lpstr>Working with channels</vt:lpstr>
      <vt:lpstr>Skype channel example</vt:lpstr>
      <vt:lpstr>Slack channel example</vt:lpstr>
      <vt:lpstr>Adding a channel</vt:lpstr>
      <vt:lpstr>Editing a channel</vt:lpstr>
      <vt:lpstr>Toolbox</vt:lpstr>
      <vt:lpstr>Dev process</vt:lpstr>
      <vt:lpstr>The BF Emulator – New Unix-Compatibility</vt:lpstr>
      <vt:lpstr>Node App:  Bot Builder Node.js SDK</vt:lpstr>
      <vt:lpstr>Tons of sample code on GitHub</vt:lpstr>
      <vt:lpstr>Integration with cognitive services</vt:lpstr>
      <vt:lpstr>Cognitive Services meet Bots</vt:lpstr>
      <vt:lpstr>Cognitive services vs. bots</vt:lpstr>
      <vt:lpstr>A few use cases</vt:lpstr>
      <vt:lpstr>More complex examples</vt:lpstr>
      <vt:lpstr>Bot Framework</vt:lpstr>
      <vt:lpstr>Azure Bot Service Bot Framework</vt:lpstr>
      <vt:lpstr>QnA Bot Bot Framework QnA Maker</vt:lpstr>
      <vt:lpstr>More integrations…</vt:lpstr>
      <vt:lpstr>Parting thought (before the lab)</vt:lpstr>
      <vt:lpstr>Resources</vt:lpstr>
      <vt:lpstr>Prerequisites for the lab parts</vt:lpstr>
      <vt:lpstr>Lab  Bot dev environment</vt:lpstr>
      <vt:lpstr>PowerPoint Presentation</vt:lpstr>
      <vt:lpstr>Bot Framework Developer Introduction and Deploying an Intelligent Bot </vt:lpstr>
      <vt:lpstr>Getting started</vt:lpstr>
      <vt:lpstr>Dev process/Toolbox</vt:lpstr>
      <vt:lpstr>Components of deploying your bot</vt:lpstr>
      <vt:lpstr>Session outline (and steps to releasing a bot)</vt:lpstr>
      <vt:lpstr>Develop in code editor</vt:lpstr>
      <vt:lpstr>Bot Framework concepts</vt:lpstr>
      <vt:lpstr>Connector</vt:lpstr>
      <vt:lpstr>Messages</vt:lpstr>
      <vt:lpstr>Dialogs</vt:lpstr>
      <vt:lpstr>Actions</vt:lpstr>
      <vt:lpstr>Recognizer</vt:lpstr>
      <vt:lpstr>State</vt:lpstr>
      <vt:lpstr>Concept and code:  create the bot</vt:lpstr>
      <vt:lpstr>Concept and code: create bot with handler </vt:lpstr>
      <vt:lpstr>Concept and code:  dialog stack</vt:lpstr>
      <vt:lpstr>The BF Emulator – Test your code locally</vt:lpstr>
      <vt:lpstr>Deploy  to Azure</vt:lpstr>
      <vt:lpstr>Step 1:  Github repo</vt:lpstr>
      <vt:lpstr>Step 2: Create an Azure Web App </vt:lpstr>
      <vt:lpstr>Step 3:  Set up for continuous deployment</vt:lpstr>
      <vt:lpstr>Step 4:  Enter in App Id and App Password</vt:lpstr>
      <vt:lpstr>Register in the Developer Portal</vt:lpstr>
      <vt:lpstr>Register in the Bot Framework Developer Portal</vt:lpstr>
      <vt:lpstr>Publish to the Bot Directory In the Developer Portal</vt:lpstr>
      <vt:lpstr>Publish the registered bot</vt:lpstr>
      <vt:lpstr>Test connection and conversation</vt:lpstr>
      <vt:lpstr>Test the connection to your bot</vt:lpstr>
      <vt:lpstr>Test connection with channels</vt:lpstr>
      <vt:lpstr>Test connection with a channel</vt:lpstr>
      <vt:lpstr>Adding a channel</vt:lpstr>
      <vt:lpstr>Next steps</vt:lpstr>
      <vt:lpstr>PowerPoint Presentation</vt:lpstr>
      <vt:lpstr>Deploy a bot to Azure</vt:lpstr>
      <vt:lpstr>Deep Dive into the Microsoft Bot Framework</vt:lpstr>
      <vt:lpstr>Session outline</vt:lpstr>
      <vt:lpstr>Basics Code snippets</vt:lpstr>
      <vt:lpstr>Install BotBuilder into our project</vt:lpstr>
      <vt:lpstr>Setup - packages</vt:lpstr>
      <vt:lpstr>Setup –server</vt:lpstr>
      <vt:lpstr>Setup – connecting to the BF</vt:lpstr>
      <vt:lpstr>Setup – and finally create the bot</vt:lpstr>
      <vt:lpstr>Messaging and routing – quick view</vt:lpstr>
      <vt:lpstr>Messaging and routing – in code</vt:lpstr>
      <vt:lpstr>Conversation</vt:lpstr>
      <vt:lpstr>Conversations and their key features Overview</vt:lpstr>
      <vt:lpstr>Key feature types in each builder SDK</vt:lpstr>
      <vt:lpstr>Conversation management Dialog handlers</vt:lpstr>
      <vt:lpstr>Conversation exchange</vt:lpstr>
      <vt:lpstr>UniversalBot</vt:lpstr>
      <vt:lpstr>Connecting the bot to a framework</vt:lpstr>
      <vt:lpstr>Modes of message delivery</vt:lpstr>
      <vt:lpstr>Starting conversations – the push bot</vt:lpstr>
      <vt:lpstr>Dialogs and handlers</vt:lpstr>
      <vt:lpstr>Dialog handler example</vt:lpstr>
      <vt:lpstr>Closure</vt:lpstr>
      <vt:lpstr>Waterfall</vt:lpstr>
      <vt:lpstr>Waterfall example 1</vt:lpstr>
      <vt:lpstr>Waterfall example 2</vt:lpstr>
      <vt:lpstr>Prompts</vt:lpstr>
      <vt:lpstr>Built-in prompts in both SDKs</vt:lpstr>
      <vt:lpstr>Graph dialog bot – a less linear conversation</vt:lpstr>
      <vt:lpstr>Conversation model Sessions or contexts</vt:lpstr>
      <vt:lpstr>Sessions</vt:lpstr>
      <vt:lpstr>Sending messages</vt:lpstr>
      <vt:lpstr>Sending messages cont’d</vt:lpstr>
      <vt:lpstr>Dialog lab</vt:lpstr>
      <vt:lpstr>Please let me know how things are going https://aka.ms/botedu-survey</vt:lpstr>
      <vt:lpstr>Attachments and cards lab</vt:lpstr>
      <vt:lpstr>State storage Managed State API and bags</vt:lpstr>
      <vt:lpstr>State Service:  types of bot data stored for us (part of Bot Connector)</vt:lpstr>
      <vt:lpstr>Storage behind the scenes</vt:lpstr>
      <vt:lpstr>Persistent state data</vt:lpstr>
      <vt:lpstr>Additional elements Recognizers Localization Calling Extensions</vt:lpstr>
      <vt:lpstr>Developer tip</vt:lpstr>
      <vt:lpstr>Intents lab part 1</vt:lpstr>
      <vt:lpstr>Adding intelligence to your bot</vt:lpstr>
      <vt:lpstr>PowerPoint Presentation</vt:lpstr>
      <vt:lpstr>PowerPoint Presentation</vt:lpstr>
      <vt:lpstr>Leveraging the API collection</vt:lpstr>
      <vt:lpstr>Intents lab part 2</vt:lpstr>
      <vt:lpstr>Rate this tutorial!</vt:lpstr>
      <vt:lpstr>Non-linear waterfall lab</vt:lpstr>
      <vt:lpstr>Resources</vt:lpstr>
      <vt:lpstr>PowerPoint Presentation</vt:lpstr>
      <vt:lpstr>Hack</vt:lpstr>
      <vt:lpstr>Welcome to the hackathon</vt:lpstr>
      <vt:lpstr>PowerPoint Presentation</vt:lpstr>
      <vt:lpstr>Extras</vt:lpstr>
      <vt:lpstr>Hackathon schedule</vt:lpstr>
      <vt:lpstr>Example scenario for Q&amp;A bot</vt:lpstr>
      <vt:lpstr>Q&amp;A Example:  the problem / the solution</vt:lpstr>
      <vt:lpstr>Hack Topic 1</vt:lpstr>
      <vt:lpstr>Hack Topic 2</vt:lpstr>
      <vt:lpstr>Hack Topic 3</vt:lpstr>
      <vt:lpstr>.NET SDK:  NuGet packages galore for Cognitive Services</vt:lpstr>
      <vt:lpstr>Design Principles</vt:lpstr>
      <vt:lpstr>Initial prompt</vt:lpstr>
      <vt:lpstr>UI IS A DIALOG STACK</vt:lpstr>
      <vt:lpstr>Stack navigation tips</vt:lpstr>
      <vt:lpstr>Patterns</vt:lpstr>
    </vt:vector>
  </TitlesOfParts>
  <Manager/>
  <Company>Microsoft Corporation</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Giovanni Marchetti</cp:lastModifiedBy>
  <cp:revision>700</cp:revision>
  <cp:lastPrinted>2016-07-11T17:59:56Z</cp:lastPrinted>
  <dcterms:created xsi:type="dcterms:W3CDTF">2016-04-12T19:22:57Z</dcterms:created>
  <dcterms:modified xsi:type="dcterms:W3CDTF">2017-06-07T21:58:35Z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ies>
</file>